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44AA0-606B-06F8-D713-44F74354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71DFA3-6B41-BD06-F88D-6EE571FE7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902C5-7D62-548C-C9D7-67520ECD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4A2AC-FACD-AAD3-26A9-48F823DC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55D511-C125-95BD-2412-E48EDC1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5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8BCFA-05B6-C8F5-A4F7-1B862403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893C3E-6816-2F91-AB3B-65D77080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A665E-3ADE-42B6-FCB3-864916D0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2A2EA-71ED-C5E2-01F1-029A0674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48B7B-1283-FB8B-E648-4E0E4616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6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795781-4226-B183-2C48-E5BB08361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BD1EE2-FDAE-2CCF-BDC0-FE1CBB3F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9BE29-E390-CB23-3A32-AB7D056E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6EB275-9BED-B626-7C6D-8FADC40E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C2514-9C26-9FFB-F236-279571C5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90B8-0378-D5EA-4E0B-15AC4059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988CB-B270-B475-A8B6-341A312C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EA007-F194-04F5-21F1-05337B31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3EA6C-6CB1-92C4-654F-20306318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9292D-CF4B-9043-726B-EF88FA78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5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B60E-C716-5C9E-6992-3C6D72B7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5DCAD-7CC8-51FC-D00B-20775EFF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48CD5C-6DE8-839B-4359-1DBC0DE1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73B57-9725-B6CC-B1F0-F1079690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1EE15-6676-2ED9-5CA0-48D2396C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2B7C3-4FB8-E776-8E7C-5ED0BD9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66BCE-A1C1-1571-6297-CFB9F996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E54944-58B9-680E-CF6A-2B085004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34289D-6EEE-01F4-911D-B9C21AC3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122A62-C2F8-9F65-C909-68B452C5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CFCF62-7007-FC5B-7440-CD7E8DB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CBDE2-6B93-B26D-5AEE-7D0B0278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825A15-24F1-5062-1073-697B5386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2B66D4-91A6-1293-6DFB-7885C3C2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4B2300-F5A8-F93D-AC62-D0F95CA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0E0EA5-3B7A-BCDD-C2C5-95184415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475F38-CCE8-E73E-1D1F-90EEE7B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DB4A03-7F3E-4A94-F027-770F8BA3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0D637B-EF29-E0B8-351F-C7EF59BA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D39A7-268D-7660-FA06-07977309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3C7C46-E04F-3C76-F4E8-A7865B9E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4734C9-F438-42D2-A165-D02D301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D9F114-B960-67EE-840C-C4698FB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82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D87EF2-FB63-F4BC-7CAE-C861170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8C0C6D-0604-2013-37F5-1DCFF9DC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065A1-8CAB-1D48-E07A-18411EC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4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11CEC-121B-1336-C2BD-CDC18ABD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D82-7147-58A8-9894-AE33B3BA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1B0463-CFB7-E836-BDD0-DDC6C017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15FD84-AFE0-ABA5-6F26-0F485278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06B6D-BD48-9D94-776D-197C123A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F059E1-5038-D11E-FB5E-D74FEE68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E2067-D04B-2CC7-5EAC-5A9CC66E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D7A68E-024C-F522-2890-A48D246A9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C2993-07D5-38BD-96ED-68C87EEF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FFDCFF-A9E7-6C9E-F07F-03439E40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DE0075-473D-6224-CBAD-91AB660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0B96C0-E7CD-374E-171B-186C4D5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C67481-1050-90C6-2B51-C4C2A827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92617-D6BC-4E04-66E9-130F7072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F20B0-EA7C-1B00-8E03-F7CC29D31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2C87-D902-4D5A-9915-913C5041EAF5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E81E66-8174-F513-9E39-8FDACE940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DA72A-78FD-CE4D-61BA-D82A87C19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6CE8-E064-4889-B726-720C62D3F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5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D4A23-7F27-7EF2-0EEF-6ABEE5E81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機器學習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信用卡發放分析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C010C6-798C-F5EB-0D08-FDBF2AB7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聯</a:t>
            </a:r>
            <a:r>
              <a:rPr lang="zh-TW" altLang="en-US"/>
              <a:t>成電腦 機器學習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2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8BF6D-9309-CA92-9A4E-E845D101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問題定義：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1530C-D24E-A73E-63DB-B8834157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人力判斷客戶的特徵是否符合發卡資格是非常耗時耗力的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大概</a:t>
            </a: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，用機器學習的方式預測是否將信用卡發放給給定特徵的人，既快速搞不好又準確。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8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E12AA-8933-7417-FA9D-A8D7CE46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5W1H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6EA07-E279-B998-AE44-90A06D41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7026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信用卡公司分析工程師、想要申請信用卡的客戶、．．．等。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問題：分析和預測哪些客戶更有可能獲得信用卡發放。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數據：包括客戶的收入、支出、信用記錄、就業情況、居住狀況等信息。 模型目標：建立一個能夠根據客戶資料預測信用卡批核結果的機器學習模型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DBDEE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模型更新：不能拿過於久遠的數據預測預測當今人類是否符合標準。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判斷發卡時機：當客戶提交信用卡申請時，模型能預測其批核結果。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8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28A4BE-811A-306B-7F83-B80F0C93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14"/>
            <a:ext cx="10515600" cy="460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DBDEE1"/>
                </a:solidFill>
                <a:latin typeface="Consolas" panose="020B0609020204030204" pitchFamily="49" charset="0"/>
              </a:rPr>
              <a:t>	</a:t>
            </a: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電腦、雲端平台．．．等。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風險管理：預測信用風險。 客戶體驗：用機器能快速準確的批核過程提升客戶滿意度。 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zh-TW" altLang="en-US" sz="2400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： </a:t>
            </a:r>
            <a:endParaRPr lang="en-US" altLang="zh-TW" sz="2400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數據預處理：特徵工程、檢查缺失值、分析數據合理性、正規化．．．等。 </a:t>
            </a:r>
            <a:endParaRPr lang="en-US" altLang="zh-TW" b="0" i="0" dirty="0">
              <a:solidFill>
                <a:srgbClr val="DBDEE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模型選擇：選擇合適的機器學習算法。 訓練和評估：使用歷史數據訓練模型並使用測試數據做評估。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5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60B97-B583-1DF5-C916-42DD4214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資料來源：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3B8E2-8614-C79F-5CF0-1859117A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BDEE1"/>
                </a:solidFill>
                <a:effectLst/>
                <a:latin typeface="Consolas" panose="020B0609020204030204" pitchFamily="49" charset="0"/>
              </a:rPr>
              <a:t>https://www.kaggle.com/datasets/dansbecker/aer-credit-card-data/code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6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0BF3D-E437-8E45-D4B4-48CD1866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E226A-9FBE-30B7-1F11-9510C2B6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272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機器學習-信用卡發放分析</vt:lpstr>
      <vt:lpstr>問題定義：</vt:lpstr>
      <vt:lpstr>5W1H：</vt:lpstr>
      <vt:lpstr>PowerPoint 簡報</vt:lpstr>
      <vt:lpstr>資料來源：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 Chen</dc:creator>
  <cp:lastModifiedBy>Robert Chen</cp:lastModifiedBy>
  <cp:revision>3</cp:revision>
  <dcterms:created xsi:type="dcterms:W3CDTF">2024-03-18T00:33:58Z</dcterms:created>
  <dcterms:modified xsi:type="dcterms:W3CDTF">2024-03-18T12:44:22Z</dcterms:modified>
</cp:coreProperties>
</file>