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7" r:id="rId5"/>
    <p:sldId id="299" r:id="rId6"/>
    <p:sldId id="323" r:id="rId7"/>
    <p:sldId id="300" r:id="rId8"/>
    <p:sldId id="324" r:id="rId9"/>
    <p:sldId id="301" r:id="rId10"/>
    <p:sldId id="327" r:id="rId11"/>
    <p:sldId id="304" r:id="rId12"/>
    <p:sldId id="325" r:id="rId13"/>
    <p:sldId id="322" r:id="rId14"/>
    <p:sldId id="326" r:id="rId15"/>
    <p:sldId id="328" r:id="rId16"/>
    <p:sldId id="306" r:id="rId17"/>
    <p:sldId id="329" r:id="rId18"/>
    <p:sldId id="285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6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29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12/18/2020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 descr="C:\Users\Daniel Davidraj\Downloads\ezgif.com-webp-to-jpg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/>
          <a:srcRect l="3987" r="398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944204" y="1419368"/>
            <a:ext cx="5923128" cy="1705970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and bike rental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91070"/>
            <a:ext cx="9676262" cy="648268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variety of services provided by the agency are also listed in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displays the list of all rental cars and bikes offered by the agency with the their image, fees and details.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browse and choose the desired vehicle for a particular date.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need to upload his details and driving license in a form which will be stored in the database with the vehicle’s details for later use.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5659" y="218363"/>
            <a:ext cx="9526137" cy="635985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form will also be validated for any incomplete or invalid entries.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Also the user don’t need to enter the vehicle’s details in the form again as the website itself will auto-fill that.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code also checks if the vehicle is already booked on same date simultaneously using AJAX and warns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also displays the details of the agency like the terms and the services offered by them.</a:t>
            </a: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04715"/>
            <a:ext cx="9662615" cy="645539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location of the agency is also displayed in the website so that the user can pick-up the vehicle without trouble.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terms of the agency is also displayed in the website.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 confirmation message will be displayed if the vehicle is successfully booked.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user can also give feedback and that will be stored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04716" y="191069"/>
            <a:ext cx="9621672" cy="6482686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C</a:t>
            </a:r>
            <a:r>
              <a:rPr lang="en-US" sz="5400" b="1" dirty="0">
                <a:latin typeface="+mj-lt"/>
              </a:rPr>
              <a:t>ONCLUSION: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200" dirty="0">
                <a:latin typeface="+mj-lt"/>
              </a:rPr>
              <a:t>Notepad++ was used as code editor.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 was used as an alternative for server and database(Apache and </a:t>
            </a:r>
            <a:r>
              <a:rPr lang="en-US" sz="3200" dirty="0" err="1">
                <a:latin typeface="+mj-lt"/>
              </a:rPr>
              <a:t>MariaDB</a:t>
            </a:r>
            <a:r>
              <a:rPr lang="en-US" sz="3200" dirty="0">
                <a:latin typeface="+mj-lt"/>
              </a:rPr>
              <a:t>).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package consists of totally 16 items,13 </a:t>
            </a:r>
            <a:r>
              <a:rPr lang="en-US" sz="3200" dirty="0" err="1">
                <a:latin typeface="+mj-lt"/>
              </a:rPr>
              <a:t>php</a:t>
            </a:r>
            <a:r>
              <a:rPr lang="en-US" sz="3200" dirty="0">
                <a:latin typeface="+mj-lt"/>
              </a:rPr>
              <a:t> files,2 </a:t>
            </a:r>
            <a:r>
              <a:rPr lang="en-US" sz="3200" dirty="0" err="1">
                <a:latin typeface="+mj-lt"/>
              </a:rPr>
              <a:t>css</a:t>
            </a:r>
            <a:r>
              <a:rPr lang="en-US" sz="3200" dirty="0">
                <a:latin typeface="+mj-lt"/>
              </a:rPr>
              <a:t> font files and 1 script file including a folder for images.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77421"/>
            <a:ext cx="9676262" cy="649633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</a:t>
            </a:r>
            <a:r>
              <a:rPr lang="en-US" sz="3200" dirty="0" err="1">
                <a:latin typeface="+mj-lt"/>
              </a:rPr>
              <a:t>wheelzonrent</a:t>
            </a:r>
            <a:r>
              <a:rPr lang="en-US" sz="3200" dirty="0">
                <a:latin typeface="+mj-lt"/>
              </a:rPr>
              <a:t> icon is used in some parts of the package.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Some of the images used in this package are taken from the </a:t>
            </a:r>
            <a:r>
              <a:rPr lang="en-US" sz="3200" dirty="0" err="1">
                <a:latin typeface="+mj-lt"/>
              </a:rPr>
              <a:t>wheelzonrent</a:t>
            </a:r>
            <a:r>
              <a:rPr lang="en-US" sz="3200" dirty="0">
                <a:latin typeface="+mj-lt"/>
              </a:rPr>
              <a:t> page.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TextBox 10"/>
          <p:cNvSpPr txBox="1"/>
          <p:nvPr/>
        </p:nvSpPr>
        <p:spPr>
          <a:xfrm>
            <a:off x="1214651" y="941695"/>
            <a:ext cx="5324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haroni" pitchFamily="2" charset="-79"/>
                <a:cs typeface="Aharoni" pitchFamily="2" charset="-79"/>
              </a:rPr>
              <a:t>REFERENCE</a:t>
            </a:r>
          </a:p>
          <a:p>
            <a:endParaRPr lang="en-US" sz="5400" b="1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www.w3schools.com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www.stackoverflow.com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www.wheelzonrent.com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746913" y="2442949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48967" cy="6414448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A</a:t>
            </a:r>
            <a:r>
              <a:rPr lang="en-US" sz="5400" b="1" dirty="0">
                <a:latin typeface="+mj-lt"/>
              </a:rPr>
              <a:t>BSTRACT: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website is a full-stack web application which allows the clients to rent a car or bike.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main goal of the website is to facilitate the process of renting a vehicle. 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HTML,CSS and JavaScript involves in the client side and also AJAX.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2955" y="218364"/>
            <a:ext cx="9539785" cy="641444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PHP involves in the server side.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MySQL is used as the database.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user can rent a vehicle by uploading his details which will be stored in the database for later use.</a:t>
            </a:r>
          </a:p>
          <a:p>
            <a:endParaRPr lang="en-US" dirty="0"/>
          </a:p>
          <a:p>
            <a:r>
              <a:rPr lang="en-US" sz="3600" dirty="0">
                <a:latin typeface="+mj-lt"/>
              </a:rPr>
              <a:t>The agency can organize and  deliver the vehicles according to the entries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2012" y="218364"/>
            <a:ext cx="9621671" cy="6428095"/>
          </a:xfrm>
        </p:spPr>
        <p:txBody>
          <a:bodyPr/>
          <a:lstStyle/>
          <a:p>
            <a:pPr>
              <a:buNone/>
            </a:pP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ECHNOLOGY </a:t>
            </a: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ND </a:t>
            </a: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OOLS: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HTML 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CSS 3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JavaScript 1.8.5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PHP 7.1.12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8" name="Picture 4" descr="C:\Users\Daniel Davidraj\Downloads\1200px-HTML5_logo_and_wordmar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7339" y="1555847"/>
            <a:ext cx="1829938" cy="1801504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img_cs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2260" y="2456599"/>
            <a:ext cx="1334069" cy="1856095"/>
          </a:xfrm>
          <a:prstGeom prst="rect">
            <a:avLst/>
          </a:prstGeom>
          <a:noFill/>
        </p:spPr>
      </p:pic>
      <p:pic>
        <p:nvPicPr>
          <p:cNvPr id="1031" name="Picture 7" descr="C:\Users\Daniel Davidraj\Downloads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5659" y="3684894"/>
            <a:ext cx="1821619" cy="2088107"/>
          </a:xfrm>
          <a:prstGeom prst="rect">
            <a:avLst/>
          </a:prstGeom>
          <a:noFill/>
        </p:spPr>
      </p:pic>
      <p:pic>
        <p:nvPicPr>
          <p:cNvPr id="1033" name="Picture 9" descr="C:\Users\Daniel Davidraj\Downloads\download.png"/>
          <p:cNvPicPr>
            <a:picLocks noChangeAspect="1" noChangeArrowheads="1"/>
          </p:cNvPicPr>
          <p:nvPr/>
        </p:nvPicPr>
        <p:blipFill>
          <a:blip r:embed="rId6"/>
          <a:srcRect t="20544" b="22961"/>
          <a:stretch>
            <a:fillRect/>
          </a:stretch>
        </p:blipFill>
        <p:spPr bwMode="auto">
          <a:xfrm>
            <a:off x="7030659" y="5172502"/>
            <a:ext cx="2143125" cy="120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18363"/>
            <a:ext cx="9594376" cy="6359857"/>
          </a:xfrm>
        </p:spPr>
        <p:txBody>
          <a:bodyPr/>
          <a:lstStyle/>
          <a:p>
            <a:endParaRPr lang="en-US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MariaDB</a:t>
            </a:r>
            <a:r>
              <a:rPr lang="en-US" sz="3200" dirty="0">
                <a:latin typeface="+mj-lt"/>
              </a:rPr>
              <a:t> 10.1.29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v3.2.2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Apache 2.4.29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phpMyAdmin</a:t>
            </a:r>
            <a:r>
              <a:rPr lang="en-US" sz="3200" dirty="0">
                <a:latin typeface="+mj-lt"/>
              </a:rPr>
              <a:t> 4.7.4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AJAX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8" name="Picture 10" descr="C:\Users\Daniel Davidraj\Downloads\mariadb_org_rgb_v.png"/>
          <p:cNvPicPr>
            <a:picLocks noChangeAspect="1" noChangeArrowheads="1"/>
          </p:cNvPicPr>
          <p:nvPr/>
        </p:nvPicPr>
        <p:blipFill>
          <a:blip r:embed="rId3"/>
          <a:srcRect l="6376" t="6369"/>
          <a:stretch>
            <a:fillRect/>
          </a:stretch>
        </p:blipFill>
        <p:spPr bwMode="auto">
          <a:xfrm>
            <a:off x="4585651" y="477671"/>
            <a:ext cx="2538485" cy="2006221"/>
          </a:xfrm>
          <a:prstGeom prst="rect">
            <a:avLst/>
          </a:prstGeom>
          <a:noFill/>
        </p:spPr>
      </p:pic>
      <p:pic>
        <p:nvPicPr>
          <p:cNvPr id="1026" name="Picture 2" descr="C:\Users\Daniel Davidraj\Downloads\download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2399" y="1642423"/>
            <a:ext cx="1752600" cy="1771650"/>
          </a:xfrm>
          <a:prstGeom prst="rect">
            <a:avLst/>
          </a:prstGeom>
          <a:noFill/>
        </p:spPr>
      </p:pic>
      <p:pic>
        <p:nvPicPr>
          <p:cNvPr id="1027" name="Picture 3" descr="C:\Users\Daniel Davidraj\Downloads\download (2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3061" y="3746525"/>
            <a:ext cx="2538483" cy="1501040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apachehero.jpg"/>
          <p:cNvPicPr>
            <a:picLocks noChangeAspect="1" noChangeArrowheads="1"/>
          </p:cNvPicPr>
          <p:nvPr/>
        </p:nvPicPr>
        <p:blipFill>
          <a:blip r:embed="rId6"/>
          <a:srcRect l="14260" t="20502" r="13640" b="23795"/>
          <a:stretch>
            <a:fillRect/>
          </a:stretch>
        </p:blipFill>
        <p:spPr bwMode="auto">
          <a:xfrm>
            <a:off x="4763068" y="2947915"/>
            <a:ext cx="2224585" cy="1460311"/>
          </a:xfrm>
          <a:prstGeom prst="rect">
            <a:avLst/>
          </a:prstGeom>
          <a:noFill/>
        </p:spPr>
      </p:pic>
      <p:pic>
        <p:nvPicPr>
          <p:cNvPr id="3" name="Picture 3" descr="C:\Users\Daniel Davidraj\Downloads\1200px-AJAX_logo_by_gengns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2124" y="5281683"/>
            <a:ext cx="2169995" cy="945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4717" y="218364"/>
            <a:ext cx="9635320" cy="6428096"/>
          </a:xfrm>
        </p:spPr>
        <p:txBody>
          <a:bodyPr/>
          <a:lstStyle/>
          <a:p>
            <a:pPr marL="266700" lvl="1" indent="-266700">
              <a:spcBef>
                <a:spcPts val="1000"/>
              </a:spcBef>
              <a:buNone/>
            </a:pP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RCHITECTURAL </a:t>
            </a:r>
            <a:r>
              <a:rPr lang="en-US" sz="6000" b="1" dirty="0">
                <a:latin typeface="+mj-lt"/>
              </a:rPr>
              <a:t>D</a:t>
            </a:r>
            <a:r>
              <a:rPr lang="en-US" sz="4800" b="1" dirty="0">
                <a:latin typeface="+mj-lt"/>
              </a:rPr>
              <a:t>IAGRAM: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2050" name="Picture 2" descr="C:\Users\Daniel Davidraj\Pictures\Screenshots\Screenshot (4).png"/>
          <p:cNvPicPr>
            <a:picLocks noChangeAspect="1" noChangeArrowheads="1"/>
          </p:cNvPicPr>
          <p:nvPr/>
        </p:nvPicPr>
        <p:blipFill>
          <a:blip r:embed="rId3"/>
          <a:srcRect l="7407" t="20288" r="-1778" b="24712"/>
          <a:stretch>
            <a:fillRect/>
          </a:stretch>
        </p:blipFill>
        <p:spPr bwMode="auto">
          <a:xfrm>
            <a:off x="286603" y="1282889"/>
            <a:ext cx="9608024" cy="5363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08023" cy="637350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browser which is the client side deals with the user interface/display and </a:t>
            </a:r>
            <a:r>
              <a:rPr lang="en-US" sz="3200" dirty="0"/>
              <a:t> </a:t>
            </a:r>
            <a:r>
              <a:rPr lang="en-US" sz="3200" dirty="0">
                <a:latin typeface="+mj-lt"/>
              </a:rPr>
              <a:t>sends request to the server and parses it.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Apache server receives the request and deals with the generation of content of web page by performing operations over the database.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example,if</a:t>
            </a:r>
            <a:r>
              <a:rPr lang="en-US" sz="3200" dirty="0">
                <a:latin typeface="+mj-lt"/>
              </a:rPr>
              <a:t> user input is a text in search box, run a search algorithm on data stored on database and send the results.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1069" y="191068"/>
            <a:ext cx="9676262" cy="6441743"/>
          </a:xfrm>
        </p:spPr>
        <p:txBody>
          <a:bodyPr/>
          <a:lstStyle/>
          <a:p>
            <a:pPr>
              <a:buNone/>
            </a:pPr>
            <a:r>
              <a:rPr lang="en-US" sz="5400" b="1" dirty="0">
                <a:latin typeface="+mj-lt"/>
              </a:rPr>
              <a:t>F</a:t>
            </a:r>
            <a:r>
              <a:rPr lang="en-US" sz="4400" b="1" dirty="0">
                <a:latin typeface="+mj-lt"/>
              </a:rPr>
              <a:t>UNCTIONAL </a:t>
            </a:r>
            <a:r>
              <a:rPr lang="en-US" sz="5400" b="1" dirty="0">
                <a:latin typeface="+mj-lt"/>
              </a:rPr>
              <a:t>S</a:t>
            </a:r>
            <a:r>
              <a:rPr lang="en-US" sz="4400" b="1" dirty="0">
                <a:latin typeface="+mj-lt"/>
              </a:rPr>
              <a:t>PECIFICATIONS: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Responsive Website so that it can adapt to any screen size.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icon of the agency is displayed in the tab of every page of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offers an attractive navigation bar that allows to navigate to any page of the website with ease.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7421" y="204717"/>
            <a:ext cx="9676263" cy="642809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contact details are also specified in the navigation-bar so that the user can get in contact with the agency anytime.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Pictures that allure and set the mood for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Slideshow of relevant images in the home page that makes the website more attractive.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also contact the agency by sending a message with his details by clicking on enquire now.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footer that holds details about the agency.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67328976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671</Words>
  <Application>Microsoft Office PowerPoint</Application>
  <PresentationFormat>Widescreen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Corbel</vt:lpstr>
      <vt:lpstr>Times New Roman</vt:lpstr>
      <vt:lpstr>Wingdings</vt:lpstr>
      <vt:lpstr>tf67328976</vt:lpstr>
      <vt:lpstr>Car and bike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2020-04-08T09:51:59Z</dcterms:created>
  <dcterms:modified xsi:type="dcterms:W3CDTF">2020-12-18T07:35:47Z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