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5"/>
  </p:notesMasterIdLst>
  <p:sldIdLst>
    <p:sldId id="271" r:id="rId2"/>
    <p:sldId id="259" r:id="rId3"/>
    <p:sldId id="266" r:id="rId4"/>
    <p:sldId id="269" r:id="rId5"/>
    <p:sldId id="257" r:id="rId6"/>
    <p:sldId id="260" r:id="rId7"/>
    <p:sldId id="264" r:id="rId8"/>
    <p:sldId id="258" r:id="rId9"/>
    <p:sldId id="261" r:id="rId10"/>
    <p:sldId id="262" r:id="rId11"/>
    <p:sldId id="265" r:id="rId12"/>
    <p:sldId id="270" r:id="rId13"/>
    <p:sldId id="268" r:id="rId1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48F7810-ED44-74BE-ACEF-5260062C02AA}" v="240" dt="2024-03-01T00:57:18.678"/>
    <p1510:client id="{2F8E85F4-4CB5-49D8-3594-EB5C21DEDD8C}" v="484" dt="2024-02-28T08:42:40.618"/>
    <p1510:client id="{3FBD2805-4FAC-12A2-23F8-67EA4252271D}" v="2" dt="2024-02-28T19:34:07.254"/>
    <p1510:client id="{49A84F4F-3E63-9747-8988-E5581804074F}" v="26" dt="2024-02-28T01:15:11.548"/>
    <p1510:client id="{4ACA8FD8-84B4-31E9-1AAB-125DCA2B0955}" v="167" dt="2024-03-01T00:50:16.683"/>
    <p1510:client id="{9B2C6070-F9F5-DAC4-41EB-B44F1091EB2E}" v="402" dt="2024-02-28T20:14:52.333"/>
    <p1510:client id="{BE964710-6B83-0728-8E95-E62D44F7437D}" v="12" dt="2024-02-29T20:59:10.160"/>
    <p1510:client id="{C0886C5E-3EC0-6A4D-478F-D22E7D34C983}" v="5" dt="2024-02-28T09:33:43.37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10" Type="http://schemas.openxmlformats.org/officeDocument/2006/relationships/image" Target="../media/image25.svg"/><Relationship Id="rId4" Type="http://schemas.openxmlformats.org/officeDocument/2006/relationships/image" Target="../media/image19.svg"/><Relationship Id="rId9" Type="http://schemas.openxmlformats.org/officeDocument/2006/relationships/image" Target="../media/image24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10" Type="http://schemas.openxmlformats.org/officeDocument/2006/relationships/image" Target="../media/image25.svg"/><Relationship Id="rId4" Type="http://schemas.openxmlformats.org/officeDocument/2006/relationships/image" Target="../media/image19.svg"/><Relationship Id="rId9" Type="http://schemas.openxmlformats.org/officeDocument/2006/relationships/image" Target="../media/image2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7859D4-83ED-41D3-9034-435383EF40A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2A39CC5E-ABFD-40AD-9A1E-2F9C99DC3D2C}">
      <dgm:prSet/>
      <dgm:spPr/>
      <dgm:t>
        <a:bodyPr/>
        <a:lstStyle/>
        <a:p>
          <a:r>
            <a:rPr lang="pt-BR"/>
            <a:t>Estou na Fatec em busca de novo horizontes na minha vida profissional.</a:t>
          </a:r>
          <a:endParaRPr lang="en-US"/>
        </a:p>
      </dgm:t>
    </dgm:pt>
    <dgm:pt modelId="{A24F77DA-217C-48C9-93C7-5338B688E89E}" type="parTrans" cxnId="{30021B3A-F497-432F-A629-EA20999A4412}">
      <dgm:prSet/>
      <dgm:spPr/>
      <dgm:t>
        <a:bodyPr/>
        <a:lstStyle/>
        <a:p>
          <a:endParaRPr lang="en-US"/>
        </a:p>
      </dgm:t>
    </dgm:pt>
    <dgm:pt modelId="{C8E0597F-02B0-4A9A-9334-C996E80254B5}" type="sibTrans" cxnId="{30021B3A-F497-432F-A629-EA20999A4412}">
      <dgm:prSet/>
      <dgm:spPr/>
      <dgm:t>
        <a:bodyPr/>
        <a:lstStyle/>
        <a:p>
          <a:endParaRPr lang="en-US"/>
        </a:p>
      </dgm:t>
    </dgm:pt>
    <dgm:pt modelId="{08306EAC-BE7C-49AC-A3CF-3D23810C30D0}">
      <dgm:prSet/>
      <dgm:spPr/>
      <dgm:t>
        <a:bodyPr/>
        <a:lstStyle/>
        <a:p>
          <a:r>
            <a:rPr lang="pt-BR"/>
            <a:t>Almejo um cargo de liderança na empresa que trabalho ou novas oportunidades em outras empresas.</a:t>
          </a:r>
          <a:endParaRPr lang="en-US"/>
        </a:p>
      </dgm:t>
    </dgm:pt>
    <dgm:pt modelId="{83E55785-7B72-4C46-8009-3208D437D4EC}" type="parTrans" cxnId="{DFD71DAC-2DD1-424F-8348-E38A470154D6}">
      <dgm:prSet/>
      <dgm:spPr/>
      <dgm:t>
        <a:bodyPr/>
        <a:lstStyle/>
        <a:p>
          <a:endParaRPr lang="en-US"/>
        </a:p>
      </dgm:t>
    </dgm:pt>
    <dgm:pt modelId="{4DF2C499-8453-446E-B169-BE30B9699928}" type="sibTrans" cxnId="{DFD71DAC-2DD1-424F-8348-E38A470154D6}">
      <dgm:prSet/>
      <dgm:spPr/>
      <dgm:t>
        <a:bodyPr/>
        <a:lstStyle/>
        <a:p>
          <a:endParaRPr lang="en-US"/>
        </a:p>
      </dgm:t>
    </dgm:pt>
    <dgm:pt modelId="{26378B2A-AC4A-408C-8AC1-61D4F562BAD2}">
      <dgm:prSet/>
      <dgm:spPr/>
      <dgm:t>
        <a:bodyPr/>
        <a:lstStyle/>
        <a:p>
          <a:pPr rtl="0"/>
          <a:r>
            <a:rPr lang="pt-BR">
              <a:latin typeface="Calibri Light" panose="020F0302020204030204"/>
            </a:rPr>
            <a:t>Carreira</a:t>
          </a:r>
          <a:endParaRPr lang="en-US"/>
        </a:p>
      </dgm:t>
    </dgm:pt>
    <dgm:pt modelId="{AA04AF4B-F1BC-44EB-B5A5-A0CAD6C1C68F}" type="parTrans" cxnId="{5FAD600E-8779-4570-8F07-32432D53B5DC}">
      <dgm:prSet/>
      <dgm:spPr/>
      <dgm:t>
        <a:bodyPr/>
        <a:lstStyle/>
        <a:p>
          <a:endParaRPr lang="en-US"/>
        </a:p>
      </dgm:t>
    </dgm:pt>
    <dgm:pt modelId="{FD59EDC5-0650-4DEF-A511-BBB590A7E3AA}" type="sibTrans" cxnId="{5FAD600E-8779-4570-8F07-32432D53B5DC}">
      <dgm:prSet/>
      <dgm:spPr/>
      <dgm:t>
        <a:bodyPr/>
        <a:lstStyle/>
        <a:p>
          <a:endParaRPr lang="en-US"/>
        </a:p>
      </dgm:t>
    </dgm:pt>
    <dgm:pt modelId="{76EDD1E9-2787-4B34-9A84-4D1BA94B5495}" type="pres">
      <dgm:prSet presAssocID="{E97859D4-83ED-41D3-9034-435383EF40A3}" presName="root" presStyleCnt="0">
        <dgm:presLayoutVars>
          <dgm:dir/>
          <dgm:resizeHandles val="exact"/>
        </dgm:presLayoutVars>
      </dgm:prSet>
      <dgm:spPr/>
    </dgm:pt>
    <dgm:pt modelId="{4C55CDCF-2618-44EB-B005-90E6FFA4E659}" type="pres">
      <dgm:prSet presAssocID="{2A39CC5E-ABFD-40AD-9A1E-2F9C99DC3D2C}" presName="compNode" presStyleCnt="0"/>
      <dgm:spPr/>
    </dgm:pt>
    <dgm:pt modelId="{76408437-F348-421D-9C39-0883022A9E91}" type="pres">
      <dgm:prSet presAssocID="{2A39CC5E-ABFD-40AD-9A1E-2F9C99DC3D2C}" presName="bgRect" presStyleLbl="bgShp" presStyleIdx="0" presStyleCnt="3"/>
      <dgm:spPr/>
    </dgm:pt>
    <dgm:pt modelId="{8C2F2911-EA81-4682-B63D-1B4B35D569D1}" type="pres">
      <dgm:prSet presAssocID="{2A39CC5E-ABFD-40AD-9A1E-2F9C99DC3D2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3084AA25-374A-4C9E-AC28-6894D39AE702}" type="pres">
      <dgm:prSet presAssocID="{2A39CC5E-ABFD-40AD-9A1E-2F9C99DC3D2C}" presName="spaceRect" presStyleCnt="0"/>
      <dgm:spPr/>
    </dgm:pt>
    <dgm:pt modelId="{177FF1B9-5B17-4BD4-9A77-B86C114E505E}" type="pres">
      <dgm:prSet presAssocID="{2A39CC5E-ABFD-40AD-9A1E-2F9C99DC3D2C}" presName="parTx" presStyleLbl="revTx" presStyleIdx="0" presStyleCnt="3">
        <dgm:presLayoutVars>
          <dgm:chMax val="0"/>
          <dgm:chPref val="0"/>
        </dgm:presLayoutVars>
      </dgm:prSet>
      <dgm:spPr/>
    </dgm:pt>
    <dgm:pt modelId="{AD55FCC9-9DF4-4D7A-89B9-4312E871DFDF}" type="pres">
      <dgm:prSet presAssocID="{C8E0597F-02B0-4A9A-9334-C996E80254B5}" presName="sibTrans" presStyleCnt="0"/>
      <dgm:spPr/>
    </dgm:pt>
    <dgm:pt modelId="{966A9AC2-808A-4CB0-9992-F23FFCB24F4D}" type="pres">
      <dgm:prSet presAssocID="{08306EAC-BE7C-49AC-A3CF-3D23810C30D0}" presName="compNode" presStyleCnt="0"/>
      <dgm:spPr/>
    </dgm:pt>
    <dgm:pt modelId="{9822B56D-E70D-45E7-B546-5E144044410B}" type="pres">
      <dgm:prSet presAssocID="{08306EAC-BE7C-49AC-A3CF-3D23810C30D0}" presName="bgRect" presStyleLbl="bgShp" presStyleIdx="1" presStyleCnt="3"/>
      <dgm:spPr/>
    </dgm:pt>
    <dgm:pt modelId="{9D35E5CD-047A-4190-80D3-156F372FBFF7}" type="pres">
      <dgm:prSet presAssocID="{08306EAC-BE7C-49AC-A3CF-3D23810C30D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ffice Worker"/>
        </a:ext>
      </dgm:extLst>
    </dgm:pt>
    <dgm:pt modelId="{3430B6A5-2115-4418-BEC8-18F8702D0292}" type="pres">
      <dgm:prSet presAssocID="{08306EAC-BE7C-49AC-A3CF-3D23810C30D0}" presName="spaceRect" presStyleCnt="0"/>
      <dgm:spPr/>
    </dgm:pt>
    <dgm:pt modelId="{E833BDB6-1D3D-4909-9D74-353AC9860BAC}" type="pres">
      <dgm:prSet presAssocID="{08306EAC-BE7C-49AC-A3CF-3D23810C30D0}" presName="parTx" presStyleLbl="revTx" presStyleIdx="1" presStyleCnt="3">
        <dgm:presLayoutVars>
          <dgm:chMax val="0"/>
          <dgm:chPref val="0"/>
        </dgm:presLayoutVars>
      </dgm:prSet>
      <dgm:spPr/>
    </dgm:pt>
    <dgm:pt modelId="{072DCA92-3553-4545-8F46-3DB893C39429}" type="pres">
      <dgm:prSet presAssocID="{4DF2C499-8453-446E-B169-BE30B9699928}" presName="sibTrans" presStyleCnt="0"/>
      <dgm:spPr/>
    </dgm:pt>
    <dgm:pt modelId="{3FF71083-FB4A-4572-85B6-A608366846F5}" type="pres">
      <dgm:prSet presAssocID="{26378B2A-AC4A-408C-8AC1-61D4F562BAD2}" presName="compNode" presStyleCnt="0"/>
      <dgm:spPr/>
    </dgm:pt>
    <dgm:pt modelId="{4C1014C1-ACAC-4CE9-959F-D8A59A5929B9}" type="pres">
      <dgm:prSet presAssocID="{26378B2A-AC4A-408C-8AC1-61D4F562BAD2}" presName="bgRect" presStyleLbl="bgShp" presStyleIdx="2" presStyleCnt="3"/>
      <dgm:spPr/>
    </dgm:pt>
    <dgm:pt modelId="{A78B7F96-8D1A-4922-AA1E-7EF263D82B82}" type="pres">
      <dgm:prSet presAssocID="{26378B2A-AC4A-408C-8AC1-61D4F562BAD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leta"/>
        </a:ext>
      </dgm:extLst>
    </dgm:pt>
    <dgm:pt modelId="{B9B4AE79-2A12-4737-BF4D-5834376EDC7E}" type="pres">
      <dgm:prSet presAssocID="{26378B2A-AC4A-408C-8AC1-61D4F562BAD2}" presName="spaceRect" presStyleCnt="0"/>
      <dgm:spPr/>
    </dgm:pt>
    <dgm:pt modelId="{97BCA007-D563-4C10-905E-F13435D426B7}" type="pres">
      <dgm:prSet presAssocID="{26378B2A-AC4A-408C-8AC1-61D4F562BAD2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5FAD600E-8779-4570-8F07-32432D53B5DC}" srcId="{E97859D4-83ED-41D3-9034-435383EF40A3}" destId="{26378B2A-AC4A-408C-8AC1-61D4F562BAD2}" srcOrd="2" destOrd="0" parTransId="{AA04AF4B-F1BC-44EB-B5A5-A0CAD6C1C68F}" sibTransId="{FD59EDC5-0650-4DEF-A511-BBB590A7E3AA}"/>
    <dgm:cxn modelId="{2BDAD519-3D9B-4F5F-8A4B-7BCCFC4474FD}" type="presOf" srcId="{2A39CC5E-ABFD-40AD-9A1E-2F9C99DC3D2C}" destId="{177FF1B9-5B17-4BD4-9A77-B86C114E505E}" srcOrd="0" destOrd="0" presId="urn:microsoft.com/office/officeart/2018/2/layout/IconVerticalSolidList"/>
    <dgm:cxn modelId="{C3B29E2C-B946-4F5E-8D62-33CE3920FC91}" type="presOf" srcId="{08306EAC-BE7C-49AC-A3CF-3D23810C30D0}" destId="{E833BDB6-1D3D-4909-9D74-353AC9860BAC}" srcOrd="0" destOrd="0" presId="urn:microsoft.com/office/officeart/2018/2/layout/IconVerticalSolidList"/>
    <dgm:cxn modelId="{30021B3A-F497-432F-A629-EA20999A4412}" srcId="{E97859D4-83ED-41D3-9034-435383EF40A3}" destId="{2A39CC5E-ABFD-40AD-9A1E-2F9C99DC3D2C}" srcOrd="0" destOrd="0" parTransId="{A24F77DA-217C-48C9-93C7-5338B688E89E}" sibTransId="{C8E0597F-02B0-4A9A-9334-C996E80254B5}"/>
    <dgm:cxn modelId="{2D37AA88-F775-4321-B4E6-F835D210C94C}" type="presOf" srcId="{26378B2A-AC4A-408C-8AC1-61D4F562BAD2}" destId="{97BCA007-D563-4C10-905E-F13435D426B7}" srcOrd="0" destOrd="0" presId="urn:microsoft.com/office/officeart/2018/2/layout/IconVerticalSolidList"/>
    <dgm:cxn modelId="{DFD71DAC-2DD1-424F-8348-E38A470154D6}" srcId="{E97859D4-83ED-41D3-9034-435383EF40A3}" destId="{08306EAC-BE7C-49AC-A3CF-3D23810C30D0}" srcOrd="1" destOrd="0" parTransId="{83E55785-7B72-4C46-8009-3208D437D4EC}" sibTransId="{4DF2C499-8453-446E-B169-BE30B9699928}"/>
    <dgm:cxn modelId="{E598EFE3-F28B-40E0-AAC9-65D8AE8E906C}" type="presOf" srcId="{E97859D4-83ED-41D3-9034-435383EF40A3}" destId="{76EDD1E9-2787-4B34-9A84-4D1BA94B5495}" srcOrd="0" destOrd="0" presId="urn:microsoft.com/office/officeart/2018/2/layout/IconVerticalSolidList"/>
    <dgm:cxn modelId="{9A27D065-DEEA-4321-838F-D942718005A1}" type="presParOf" srcId="{76EDD1E9-2787-4B34-9A84-4D1BA94B5495}" destId="{4C55CDCF-2618-44EB-B005-90E6FFA4E659}" srcOrd="0" destOrd="0" presId="urn:microsoft.com/office/officeart/2018/2/layout/IconVerticalSolidList"/>
    <dgm:cxn modelId="{D858E7E2-8D5E-441A-8CA3-6B2DE6E47EA9}" type="presParOf" srcId="{4C55CDCF-2618-44EB-B005-90E6FFA4E659}" destId="{76408437-F348-421D-9C39-0883022A9E91}" srcOrd="0" destOrd="0" presId="urn:microsoft.com/office/officeart/2018/2/layout/IconVerticalSolidList"/>
    <dgm:cxn modelId="{6584CCB2-8B96-46D8-BEDF-C9D1834EF659}" type="presParOf" srcId="{4C55CDCF-2618-44EB-B005-90E6FFA4E659}" destId="{8C2F2911-EA81-4682-B63D-1B4B35D569D1}" srcOrd="1" destOrd="0" presId="urn:microsoft.com/office/officeart/2018/2/layout/IconVerticalSolidList"/>
    <dgm:cxn modelId="{CC848AD9-1E5C-403B-A550-1A87EF912001}" type="presParOf" srcId="{4C55CDCF-2618-44EB-B005-90E6FFA4E659}" destId="{3084AA25-374A-4C9E-AC28-6894D39AE702}" srcOrd="2" destOrd="0" presId="urn:microsoft.com/office/officeart/2018/2/layout/IconVerticalSolidList"/>
    <dgm:cxn modelId="{9A6D13CE-BA8F-4C7B-9BC7-C442D9577524}" type="presParOf" srcId="{4C55CDCF-2618-44EB-B005-90E6FFA4E659}" destId="{177FF1B9-5B17-4BD4-9A77-B86C114E505E}" srcOrd="3" destOrd="0" presId="urn:microsoft.com/office/officeart/2018/2/layout/IconVerticalSolidList"/>
    <dgm:cxn modelId="{D0144F5F-01CF-4979-A23E-977EEEFA7156}" type="presParOf" srcId="{76EDD1E9-2787-4B34-9A84-4D1BA94B5495}" destId="{AD55FCC9-9DF4-4D7A-89B9-4312E871DFDF}" srcOrd="1" destOrd="0" presId="urn:microsoft.com/office/officeart/2018/2/layout/IconVerticalSolidList"/>
    <dgm:cxn modelId="{74F66885-A727-454F-B9D6-95DD7B419B38}" type="presParOf" srcId="{76EDD1E9-2787-4B34-9A84-4D1BA94B5495}" destId="{966A9AC2-808A-4CB0-9992-F23FFCB24F4D}" srcOrd="2" destOrd="0" presId="urn:microsoft.com/office/officeart/2018/2/layout/IconVerticalSolidList"/>
    <dgm:cxn modelId="{CFF42D83-2B05-4201-B7FE-C6D2D59AF982}" type="presParOf" srcId="{966A9AC2-808A-4CB0-9992-F23FFCB24F4D}" destId="{9822B56D-E70D-45E7-B546-5E144044410B}" srcOrd="0" destOrd="0" presId="urn:microsoft.com/office/officeart/2018/2/layout/IconVerticalSolidList"/>
    <dgm:cxn modelId="{76DF72DF-6BB4-4A84-995F-F72E9D7066E3}" type="presParOf" srcId="{966A9AC2-808A-4CB0-9992-F23FFCB24F4D}" destId="{9D35E5CD-047A-4190-80D3-156F372FBFF7}" srcOrd="1" destOrd="0" presId="urn:microsoft.com/office/officeart/2018/2/layout/IconVerticalSolidList"/>
    <dgm:cxn modelId="{D4C3D9F4-DD27-4B21-97EF-D25EB5770C55}" type="presParOf" srcId="{966A9AC2-808A-4CB0-9992-F23FFCB24F4D}" destId="{3430B6A5-2115-4418-BEC8-18F8702D0292}" srcOrd="2" destOrd="0" presId="urn:microsoft.com/office/officeart/2018/2/layout/IconVerticalSolidList"/>
    <dgm:cxn modelId="{C0331A3C-23A2-4E8C-91B5-5275C25F505E}" type="presParOf" srcId="{966A9AC2-808A-4CB0-9992-F23FFCB24F4D}" destId="{E833BDB6-1D3D-4909-9D74-353AC9860BAC}" srcOrd="3" destOrd="0" presId="urn:microsoft.com/office/officeart/2018/2/layout/IconVerticalSolidList"/>
    <dgm:cxn modelId="{865AD975-8308-4CE4-A23F-2334067FD8DB}" type="presParOf" srcId="{76EDD1E9-2787-4B34-9A84-4D1BA94B5495}" destId="{072DCA92-3553-4545-8F46-3DB893C39429}" srcOrd="3" destOrd="0" presId="urn:microsoft.com/office/officeart/2018/2/layout/IconVerticalSolidList"/>
    <dgm:cxn modelId="{0959AC79-44AA-4B6F-9862-CAF6979C4D6F}" type="presParOf" srcId="{76EDD1E9-2787-4B34-9A84-4D1BA94B5495}" destId="{3FF71083-FB4A-4572-85B6-A608366846F5}" srcOrd="4" destOrd="0" presId="urn:microsoft.com/office/officeart/2018/2/layout/IconVerticalSolidList"/>
    <dgm:cxn modelId="{D2F170C1-871A-4D8A-BA28-1056E9C1EE1C}" type="presParOf" srcId="{3FF71083-FB4A-4572-85B6-A608366846F5}" destId="{4C1014C1-ACAC-4CE9-959F-D8A59A5929B9}" srcOrd="0" destOrd="0" presId="urn:microsoft.com/office/officeart/2018/2/layout/IconVerticalSolidList"/>
    <dgm:cxn modelId="{33A81A1A-94B4-44E6-8009-E26F15108C86}" type="presParOf" srcId="{3FF71083-FB4A-4572-85B6-A608366846F5}" destId="{A78B7F96-8D1A-4922-AA1E-7EF263D82B82}" srcOrd="1" destOrd="0" presId="urn:microsoft.com/office/officeart/2018/2/layout/IconVerticalSolidList"/>
    <dgm:cxn modelId="{9CDDE48F-0BA6-44F3-9235-E05993184D62}" type="presParOf" srcId="{3FF71083-FB4A-4572-85B6-A608366846F5}" destId="{B9B4AE79-2A12-4737-BF4D-5834376EDC7E}" srcOrd="2" destOrd="0" presId="urn:microsoft.com/office/officeart/2018/2/layout/IconVerticalSolidList"/>
    <dgm:cxn modelId="{2E3A2039-D368-4628-A84A-DFC07C22FA23}" type="presParOf" srcId="{3FF71083-FB4A-4572-85B6-A608366846F5}" destId="{97BCA007-D563-4C10-905E-F13435D426B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447DE95-9BD0-4C2F-BB35-F186C357AD2C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5C24338B-1BF1-4540-BC00-B303BF0E471C}">
      <dgm:prSet/>
      <dgm:spPr/>
      <dgm:t>
        <a:bodyPr/>
        <a:lstStyle/>
        <a:p>
          <a:pPr>
            <a:lnSpc>
              <a:spcPct val="100000"/>
            </a:lnSpc>
          </a:pPr>
          <a:r>
            <a:rPr lang="pt-BR">
              <a:latin typeface="Century Gothic"/>
            </a:rPr>
            <a:t>Futebol</a:t>
          </a:r>
          <a:endParaRPr lang="en-US">
            <a:latin typeface="Century Gothic"/>
          </a:endParaRPr>
        </a:p>
      </dgm:t>
    </dgm:pt>
    <dgm:pt modelId="{4BA7C7EF-7025-42B2-8CE0-E6FF56688809}" type="parTrans" cxnId="{1EFB7563-35B7-4351-9F22-095DE1224C5C}">
      <dgm:prSet/>
      <dgm:spPr/>
      <dgm:t>
        <a:bodyPr/>
        <a:lstStyle/>
        <a:p>
          <a:endParaRPr lang="en-US"/>
        </a:p>
      </dgm:t>
    </dgm:pt>
    <dgm:pt modelId="{4744D7F1-3242-432D-81E9-585C54448147}" type="sibTrans" cxnId="{1EFB7563-35B7-4351-9F22-095DE1224C5C}">
      <dgm:prSet/>
      <dgm:spPr/>
      <dgm:t>
        <a:bodyPr/>
        <a:lstStyle/>
        <a:p>
          <a:endParaRPr lang="en-US"/>
        </a:p>
      </dgm:t>
    </dgm:pt>
    <dgm:pt modelId="{719DD692-B98E-4A6C-8F50-547139C1FC36}">
      <dgm:prSet/>
      <dgm:spPr/>
      <dgm:t>
        <a:bodyPr/>
        <a:lstStyle/>
        <a:p>
          <a:pPr>
            <a:lnSpc>
              <a:spcPct val="100000"/>
            </a:lnSpc>
          </a:pPr>
          <a:r>
            <a:rPr lang="pt-BR">
              <a:latin typeface="Century Gothic" panose="020B0502020202020204"/>
            </a:rPr>
            <a:t>Sertanejo</a:t>
          </a:r>
          <a:endParaRPr lang="en-US">
            <a:latin typeface="Century Gothic" panose="020B0502020202020204"/>
          </a:endParaRPr>
        </a:p>
      </dgm:t>
    </dgm:pt>
    <dgm:pt modelId="{B200ED6B-7449-42DC-8A23-454867E45E36}" type="parTrans" cxnId="{FFD319FC-F9EA-494B-B512-96BC5308EC9D}">
      <dgm:prSet/>
      <dgm:spPr/>
      <dgm:t>
        <a:bodyPr/>
        <a:lstStyle/>
        <a:p>
          <a:endParaRPr lang="en-US"/>
        </a:p>
      </dgm:t>
    </dgm:pt>
    <dgm:pt modelId="{6CECD0B1-350F-4590-8B75-861CAD580695}" type="sibTrans" cxnId="{FFD319FC-F9EA-494B-B512-96BC5308EC9D}">
      <dgm:prSet/>
      <dgm:spPr/>
      <dgm:t>
        <a:bodyPr/>
        <a:lstStyle/>
        <a:p>
          <a:endParaRPr lang="en-US"/>
        </a:p>
      </dgm:t>
    </dgm:pt>
    <dgm:pt modelId="{8175EA14-F7C3-4A70-8B8D-9662EB2D6D6E}">
      <dgm:prSet/>
      <dgm:spPr/>
      <dgm:t>
        <a:bodyPr/>
        <a:lstStyle/>
        <a:p>
          <a:pPr>
            <a:lnSpc>
              <a:spcPct val="100000"/>
            </a:lnSpc>
          </a:pPr>
          <a:r>
            <a:rPr lang="pt-BR">
              <a:latin typeface="Century Gothic" panose="020B0502020202020204"/>
            </a:rPr>
            <a:t>Litoral </a:t>
          </a:r>
          <a:endParaRPr lang="en-US">
            <a:latin typeface="Century Gothic" panose="020B0502020202020204"/>
          </a:endParaRPr>
        </a:p>
      </dgm:t>
    </dgm:pt>
    <dgm:pt modelId="{3DEC9A55-DF8C-459D-9812-82A5A4943A3E}" type="parTrans" cxnId="{D9D11DD2-A1CF-4A15-A648-526BF0716C57}">
      <dgm:prSet/>
      <dgm:spPr/>
      <dgm:t>
        <a:bodyPr/>
        <a:lstStyle/>
        <a:p>
          <a:endParaRPr lang="en-US"/>
        </a:p>
      </dgm:t>
    </dgm:pt>
    <dgm:pt modelId="{ECE31C70-BE75-4C32-8B6F-5F7F2BBB027B}" type="sibTrans" cxnId="{D9D11DD2-A1CF-4A15-A648-526BF0716C57}">
      <dgm:prSet/>
      <dgm:spPr/>
      <dgm:t>
        <a:bodyPr/>
        <a:lstStyle/>
        <a:p>
          <a:endParaRPr lang="en-US"/>
        </a:p>
      </dgm:t>
    </dgm:pt>
    <dgm:pt modelId="{422504C7-BA37-49EA-A4E3-3E14D34C8D22}">
      <dgm:prSet/>
      <dgm:spPr/>
      <dgm:t>
        <a:bodyPr/>
        <a:lstStyle/>
        <a:p>
          <a:pPr>
            <a:lnSpc>
              <a:spcPct val="100000"/>
            </a:lnSpc>
          </a:pPr>
          <a:r>
            <a:rPr lang="pt-BR">
              <a:latin typeface="Century Gothic" panose="020B0502020202020204"/>
            </a:rPr>
            <a:t>Treino</a:t>
          </a:r>
          <a:endParaRPr lang="en-US">
            <a:latin typeface="Century Gothic" panose="020B0502020202020204"/>
          </a:endParaRPr>
        </a:p>
      </dgm:t>
    </dgm:pt>
    <dgm:pt modelId="{41436281-9149-48DF-B8CC-6B59C8F5C2E0}" type="parTrans" cxnId="{F6409413-67D6-48C9-96BA-C31A17EF3C54}">
      <dgm:prSet/>
      <dgm:spPr/>
      <dgm:t>
        <a:bodyPr/>
        <a:lstStyle/>
        <a:p>
          <a:endParaRPr lang="en-US"/>
        </a:p>
      </dgm:t>
    </dgm:pt>
    <dgm:pt modelId="{58EC5A8B-C4C0-4434-84D6-F1EC538856A6}" type="sibTrans" cxnId="{F6409413-67D6-48C9-96BA-C31A17EF3C54}">
      <dgm:prSet/>
      <dgm:spPr/>
      <dgm:t>
        <a:bodyPr/>
        <a:lstStyle/>
        <a:p>
          <a:endParaRPr lang="en-US"/>
        </a:p>
      </dgm:t>
    </dgm:pt>
    <dgm:pt modelId="{129E393E-CC83-4BC5-8378-0A9C944A0C21}">
      <dgm:prSet/>
      <dgm:spPr/>
      <dgm:t>
        <a:bodyPr/>
        <a:lstStyle/>
        <a:p>
          <a:pPr>
            <a:lnSpc>
              <a:spcPct val="100000"/>
            </a:lnSpc>
          </a:pPr>
          <a:r>
            <a:rPr lang="pt-BR">
              <a:latin typeface="Century Gothic" panose="020B0502020202020204"/>
            </a:rPr>
            <a:t>Ficar Atoa</a:t>
          </a:r>
          <a:endParaRPr lang="en-US">
            <a:latin typeface="Century Gothic" panose="020B0502020202020204"/>
          </a:endParaRPr>
        </a:p>
      </dgm:t>
    </dgm:pt>
    <dgm:pt modelId="{EB47D5C7-DE79-4BF0-998F-68447990E609}" type="parTrans" cxnId="{7C8FAEA5-0FEE-4789-8E8E-4C7321DEB4A8}">
      <dgm:prSet/>
      <dgm:spPr/>
      <dgm:t>
        <a:bodyPr/>
        <a:lstStyle/>
        <a:p>
          <a:endParaRPr lang="en-US"/>
        </a:p>
      </dgm:t>
    </dgm:pt>
    <dgm:pt modelId="{7C76774B-F287-4587-9350-6AE833D68730}" type="sibTrans" cxnId="{7C8FAEA5-0FEE-4789-8E8E-4C7321DEB4A8}">
      <dgm:prSet/>
      <dgm:spPr/>
      <dgm:t>
        <a:bodyPr/>
        <a:lstStyle/>
        <a:p>
          <a:endParaRPr lang="en-US"/>
        </a:p>
      </dgm:t>
    </dgm:pt>
    <dgm:pt modelId="{C1F1D6F4-2DAB-448F-A346-66C828EE7594}" type="pres">
      <dgm:prSet presAssocID="{F447DE95-9BD0-4C2F-BB35-F186C357AD2C}" presName="root" presStyleCnt="0">
        <dgm:presLayoutVars>
          <dgm:dir/>
          <dgm:resizeHandles val="exact"/>
        </dgm:presLayoutVars>
      </dgm:prSet>
      <dgm:spPr/>
    </dgm:pt>
    <dgm:pt modelId="{25CA2389-3428-4E78-A654-0674A2985880}" type="pres">
      <dgm:prSet presAssocID="{5C24338B-1BF1-4540-BC00-B303BF0E471C}" presName="compNode" presStyleCnt="0"/>
      <dgm:spPr/>
    </dgm:pt>
    <dgm:pt modelId="{0380D1D8-C598-4AB2-A2CB-7E11601B6E20}" type="pres">
      <dgm:prSet presAssocID="{5C24338B-1BF1-4540-BC00-B303BF0E471C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la de futebol"/>
        </a:ext>
      </dgm:extLst>
    </dgm:pt>
    <dgm:pt modelId="{C0D9588D-0C71-4041-88D1-D84F72D5F94D}" type="pres">
      <dgm:prSet presAssocID="{5C24338B-1BF1-4540-BC00-B303BF0E471C}" presName="spaceRect" presStyleCnt="0"/>
      <dgm:spPr/>
    </dgm:pt>
    <dgm:pt modelId="{B833F7A4-022F-45D5-8D4D-6C03E69FBDC8}" type="pres">
      <dgm:prSet presAssocID="{5C24338B-1BF1-4540-BC00-B303BF0E471C}" presName="textRect" presStyleLbl="revTx" presStyleIdx="0" presStyleCnt="5">
        <dgm:presLayoutVars>
          <dgm:chMax val="1"/>
          <dgm:chPref val="1"/>
        </dgm:presLayoutVars>
      </dgm:prSet>
      <dgm:spPr/>
    </dgm:pt>
    <dgm:pt modelId="{1B366BB3-88E1-457E-AE4D-7808EB6CDF62}" type="pres">
      <dgm:prSet presAssocID="{4744D7F1-3242-432D-81E9-585C54448147}" presName="sibTrans" presStyleCnt="0"/>
      <dgm:spPr/>
    </dgm:pt>
    <dgm:pt modelId="{25D7BD1F-3905-4FE0-9B5C-71B068334892}" type="pres">
      <dgm:prSet presAssocID="{719DD692-B98E-4A6C-8F50-547139C1FC36}" presName="compNode" presStyleCnt="0"/>
      <dgm:spPr/>
    </dgm:pt>
    <dgm:pt modelId="{0FACB657-9912-4363-BFE7-10D6174A47A4}" type="pres">
      <dgm:prSet presAssocID="{719DD692-B98E-4A6C-8F50-547139C1FC36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uários"/>
        </a:ext>
      </dgm:extLst>
    </dgm:pt>
    <dgm:pt modelId="{9805A092-CF37-4C07-ABA8-6BC4CEF8001B}" type="pres">
      <dgm:prSet presAssocID="{719DD692-B98E-4A6C-8F50-547139C1FC36}" presName="spaceRect" presStyleCnt="0"/>
      <dgm:spPr/>
    </dgm:pt>
    <dgm:pt modelId="{280DD0F6-9320-4EE6-989F-03AAD0B94E34}" type="pres">
      <dgm:prSet presAssocID="{719DD692-B98E-4A6C-8F50-547139C1FC36}" presName="textRect" presStyleLbl="revTx" presStyleIdx="1" presStyleCnt="5">
        <dgm:presLayoutVars>
          <dgm:chMax val="1"/>
          <dgm:chPref val="1"/>
        </dgm:presLayoutVars>
      </dgm:prSet>
      <dgm:spPr/>
    </dgm:pt>
    <dgm:pt modelId="{2A353FA7-3F7D-4C19-95F0-66F35FAF9800}" type="pres">
      <dgm:prSet presAssocID="{6CECD0B1-350F-4590-8B75-861CAD580695}" presName="sibTrans" presStyleCnt="0"/>
      <dgm:spPr/>
    </dgm:pt>
    <dgm:pt modelId="{4F60B7A3-4470-408A-A274-A79F01BB39A9}" type="pres">
      <dgm:prSet presAssocID="{8175EA14-F7C3-4A70-8B8D-9662EB2D6D6E}" presName="compNode" presStyleCnt="0"/>
      <dgm:spPr/>
    </dgm:pt>
    <dgm:pt modelId="{FC3C4D2B-2801-4151-9240-7C0AD631E9CD}" type="pres">
      <dgm:prSet presAssocID="{8175EA14-F7C3-4A70-8B8D-9662EB2D6D6E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cador"/>
        </a:ext>
      </dgm:extLst>
    </dgm:pt>
    <dgm:pt modelId="{3035C637-78E5-4A0B-B9B2-9D9DE5CFF010}" type="pres">
      <dgm:prSet presAssocID="{8175EA14-F7C3-4A70-8B8D-9662EB2D6D6E}" presName="spaceRect" presStyleCnt="0"/>
      <dgm:spPr/>
    </dgm:pt>
    <dgm:pt modelId="{A9AF8CF0-2ADF-4EDF-B090-D422303BB940}" type="pres">
      <dgm:prSet presAssocID="{8175EA14-F7C3-4A70-8B8D-9662EB2D6D6E}" presName="textRect" presStyleLbl="revTx" presStyleIdx="2" presStyleCnt="5">
        <dgm:presLayoutVars>
          <dgm:chMax val="1"/>
          <dgm:chPref val="1"/>
        </dgm:presLayoutVars>
      </dgm:prSet>
      <dgm:spPr/>
    </dgm:pt>
    <dgm:pt modelId="{2902EE17-EBA6-4CC5-BC49-608907804B3C}" type="pres">
      <dgm:prSet presAssocID="{ECE31C70-BE75-4C32-8B6F-5F7F2BBB027B}" presName="sibTrans" presStyleCnt="0"/>
      <dgm:spPr/>
    </dgm:pt>
    <dgm:pt modelId="{5C167E17-3551-4F6E-BF05-60C3667B029A}" type="pres">
      <dgm:prSet presAssocID="{422504C7-BA37-49EA-A4E3-3E14D34C8D22}" presName="compNode" presStyleCnt="0"/>
      <dgm:spPr/>
    </dgm:pt>
    <dgm:pt modelId="{000453A7-3902-4AF8-8AF0-7F8FDEA1D212}" type="pres">
      <dgm:prSet presAssocID="{422504C7-BA37-49EA-A4E3-3E14D34C8D22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ltere"/>
        </a:ext>
      </dgm:extLst>
    </dgm:pt>
    <dgm:pt modelId="{81DDB031-11BC-4301-A70D-C7A39D441A47}" type="pres">
      <dgm:prSet presAssocID="{422504C7-BA37-49EA-A4E3-3E14D34C8D22}" presName="spaceRect" presStyleCnt="0"/>
      <dgm:spPr/>
    </dgm:pt>
    <dgm:pt modelId="{B2B74C6B-64F9-4D8A-A665-15E6B3B1DF5F}" type="pres">
      <dgm:prSet presAssocID="{422504C7-BA37-49EA-A4E3-3E14D34C8D22}" presName="textRect" presStyleLbl="revTx" presStyleIdx="3" presStyleCnt="5">
        <dgm:presLayoutVars>
          <dgm:chMax val="1"/>
          <dgm:chPref val="1"/>
        </dgm:presLayoutVars>
      </dgm:prSet>
      <dgm:spPr/>
    </dgm:pt>
    <dgm:pt modelId="{6C5A0554-E82A-4C43-BA63-2DB496C60A88}" type="pres">
      <dgm:prSet presAssocID="{58EC5A8B-C4C0-4434-84D6-F1EC538856A6}" presName="sibTrans" presStyleCnt="0"/>
      <dgm:spPr/>
    </dgm:pt>
    <dgm:pt modelId="{C5051580-EDFE-4B0A-A8F8-5C1308FDD5E3}" type="pres">
      <dgm:prSet presAssocID="{129E393E-CC83-4BC5-8378-0A9C944A0C21}" presName="compNode" presStyleCnt="0"/>
      <dgm:spPr/>
    </dgm:pt>
    <dgm:pt modelId="{57481DE3-83DE-470B-8CC7-FF70E5316E4B}" type="pres">
      <dgm:prSet presAssocID="{129E393E-CC83-4BC5-8378-0A9C944A0C21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rmir"/>
        </a:ext>
      </dgm:extLst>
    </dgm:pt>
    <dgm:pt modelId="{FB5EB558-B9D0-42E6-9209-6C3DFA0C1302}" type="pres">
      <dgm:prSet presAssocID="{129E393E-CC83-4BC5-8378-0A9C944A0C21}" presName="spaceRect" presStyleCnt="0"/>
      <dgm:spPr/>
    </dgm:pt>
    <dgm:pt modelId="{660E915E-858A-4358-A07D-7C463930A09A}" type="pres">
      <dgm:prSet presAssocID="{129E393E-CC83-4BC5-8378-0A9C944A0C21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F6409413-67D6-48C9-96BA-C31A17EF3C54}" srcId="{F447DE95-9BD0-4C2F-BB35-F186C357AD2C}" destId="{422504C7-BA37-49EA-A4E3-3E14D34C8D22}" srcOrd="3" destOrd="0" parTransId="{41436281-9149-48DF-B8CC-6B59C8F5C2E0}" sibTransId="{58EC5A8B-C4C0-4434-84D6-F1EC538856A6}"/>
    <dgm:cxn modelId="{233F6135-CA01-46FF-8764-469E6D17B373}" type="presOf" srcId="{129E393E-CC83-4BC5-8378-0A9C944A0C21}" destId="{660E915E-858A-4358-A07D-7C463930A09A}" srcOrd="0" destOrd="0" presId="urn:microsoft.com/office/officeart/2018/2/layout/IconLabelList"/>
    <dgm:cxn modelId="{C7A31560-0914-4404-81F9-57C4FCC887BD}" type="presOf" srcId="{422504C7-BA37-49EA-A4E3-3E14D34C8D22}" destId="{B2B74C6B-64F9-4D8A-A665-15E6B3B1DF5F}" srcOrd="0" destOrd="0" presId="urn:microsoft.com/office/officeart/2018/2/layout/IconLabelList"/>
    <dgm:cxn modelId="{1EFB7563-35B7-4351-9F22-095DE1224C5C}" srcId="{F447DE95-9BD0-4C2F-BB35-F186C357AD2C}" destId="{5C24338B-1BF1-4540-BC00-B303BF0E471C}" srcOrd="0" destOrd="0" parTransId="{4BA7C7EF-7025-42B2-8CE0-E6FF56688809}" sibTransId="{4744D7F1-3242-432D-81E9-585C54448147}"/>
    <dgm:cxn modelId="{09FE0D7D-8896-4546-90D5-40DCC7909B66}" type="presOf" srcId="{719DD692-B98E-4A6C-8F50-547139C1FC36}" destId="{280DD0F6-9320-4EE6-989F-03AAD0B94E34}" srcOrd="0" destOrd="0" presId="urn:microsoft.com/office/officeart/2018/2/layout/IconLabelList"/>
    <dgm:cxn modelId="{1B69FD9E-1C20-4302-A43A-BF420CAEEBE5}" type="presOf" srcId="{5C24338B-1BF1-4540-BC00-B303BF0E471C}" destId="{B833F7A4-022F-45D5-8D4D-6C03E69FBDC8}" srcOrd="0" destOrd="0" presId="urn:microsoft.com/office/officeart/2018/2/layout/IconLabelList"/>
    <dgm:cxn modelId="{7C8FAEA5-0FEE-4789-8E8E-4C7321DEB4A8}" srcId="{F447DE95-9BD0-4C2F-BB35-F186C357AD2C}" destId="{129E393E-CC83-4BC5-8378-0A9C944A0C21}" srcOrd="4" destOrd="0" parTransId="{EB47D5C7-DE79-4BF0-998F-68447990E609}" sibTransId="{7C76774B-F287-4587-9350-6AE833D68730}"/>
    <dgm:cxn modelId="{E57D4BC0-9AD3-43C9-8CCA-76B112823757}" type="presOf" srcId="{F447DE95-9BD0-4C2F-BB35-F186C357AD2C}" destId="{C1F1D6F4-2DAB-448F-A346-66C828EE7594}" srcOrd="0" destOrd="0" presId="urn:microsoft.com/office/officeart/2018/2/layout/IconLabelList"/>
    <dgm:cxn modelId="{D9D11DD2-A1CF-4A15-A648-526BF0716C57}" srcId="{F447DE95-9BD0-4C2F-BB35-F186C357AD2C}" destId="{8175EA14-F7C3-4A70-8B8D-9662EB2D6D6E}" srcOrd="2" destOrd="0" parTransId="{3DEC9A55-DF8C-459D-9812-82A5A4943A3E}" sibTransId="{ECE31C70-BE75-4C32-8B6F-5F7F2BBB027B}"/>
    <dgm:cxn modelId="{C49DC2E9-7884-45C2-B484-EA5AE3EAFB7C}" type="presOf" srcId="{8175EA14-F7C3-4A70-8B8D-9662EB2D6D6E}" destId="{A9AF8CF0-2ADF-4EDF-B090-D422303BB940}" srcOrd="0" destOrd="0" presId="urn:microsoft.com/office/officeart/2018/2/layout/IconLabelList"/>
    <dgm:cxn modelId="{FFD319FC-F9EA-494B-B512-96BC5308EC9D}" srcId="{F447DE95-9BD0-4C2F-BB35-F186C357AD2C}" destId="{719DD692-B98E-4A6C-8F50-547139C1FC36}" srcOrd="1" destOrd="0" parTransId="{B200ED6B-7449-42DC-8A23-454867E45E36}" sibTransId="{6CECD0B1-350F-4590-8B75-861CAD580695}"/>
    <dgm:cxn modelId="{91CFD7BD-9328-4031-B685-D84EB9DA85E1}" type="presParOf" srcId="{C1F1D6F4-2DAB-448F-A346-66C828EE7594}" destId="{25CA2389-3428-4E78-A654-0674A2985880}" srcOrd="0" destOrd="0" presId="urn:microsoft.com/office/officeart/2018/2/layout/IconLabelList"/>
    <dgm:cxn modelId="{993C3FBA-4CA7-4268-9DDE-1B85E3A91588}" type="presParOf" srcId="{25CA2389-3428-4E78-A654-0674A2985880}" destId="{0380D1D8-C598-4AB2-A2CB-7E11601B6E20}" srcOrd="0" destOrd="0" presId="urn:microsoft.com/office/officeart/2018/2/layout/IconLabelList"/>
    <dgm:cxn modelId="{479245D1-901F-4D7A-9965-507070F88263}" type="presParOf" srcId="{25CA2389-3428-4E78-A654-0674A2985880}" destId="{C0D9588D-0C71-4041-88D1-D84F72D5F94D}" srcOrd="1" destOrd="0" presId="urn:microsoft.com/office/officeart/2018/2/layout/IconLabelList"/>
    <dgm:cxn modelId="{78372B5B-CA9C-4A8D-AD27-D5D27CCE4B53}" type="presParOf" srcId="{25CA2389-3428-4E78-A654-0674A2985880}" destId="{B833F7A4-022F-45D5-8D4D-6C03E69FBDC8}" srcOrd="2" destOrd="0" presId="urn:microsoft.com/office/officeart/2018/2/layout/IconLabelList"/>
    <dgm:cxn modelId="{C9DC204B-E918-41A8-9F42-E1188CA3D9B4}" type="presParOf" srcId="{C1F1D6F4-2DAB-448F-A346-66C828EE7594}" destId="{1B366BB3-88E1-457E-AE4D-7808EB6CDF62}" srcOrd="1" destOrd="0" presId="urn:microsoft.com/office/officeart/2018/2/layout/IconLabelList"/>
    <dgm:cxn modelId="{3050F0C2-F078-4F43-8957-0A4BFDE01908}" type="presParOf" srcId="{C1F1D6F4-2DAB-448F-A346-66C828EE7594}" destId="{25D7BD1F-3905-4FE0-9B5C-71B068334892}" srcOrd="2" destOrd="0" presId="urn:microsoft.com/office/officeart/2018/2/layout/IconLabelList"/>
    <dgm:cxn modelId="{1BF51E87-2D2A-4273-84A4-348D7B623ED5}" type="presParOf" srcId="{25D7BD1F-3905-4FE0-9B5C-71B068334892}" destId="{0FACB657-9912-4363-BFE7-10D6174A47A4}" srcOrd="0" destOrd="0" presId="urn:microsoft.com/office/officeart/2018/2/layout/IconLabelList"/>
    <dgm:cxn modelId="{CEF64EAC-3858-4DE1-8079-7337E72F3B15}" type="presParOf" srcId="{25D7BD1F-3905-4FE0-9B5C-71B068334892}" destId="{9805A092-CF37-4C07-ABA8-6BC4CEF8001B}" srcOrd="1" destOrd="0" presId="urn:microsoft.com/office/officeart/2018/2/layout/IconLabelList"/>
    <dgm:cxn modelId="{38419A80-FA45-4FBD-A257-2AA5D4CBD8DD}" type="presParOf" srcId="{25D7BD1F-3905-4FE0-9B5C-71B068334892}" destId="{280DD0F6-9320-4EE6-989F-03AAD0B94E34}" srcOrd="2" destOrd="0" presId="urn:microsoft.com/office/officeart/2018/2/layout/IconLabelList"/>
    <dgm:cxn modelId="{8E1816F9-F8B4-42F4-A4E9-EED546D80E6E}" type="presParOf" srcId="{C1F1D6F4-2DAB-448F-A346-66C828EE7594}" destId="{2A353FA7-3F7D-4C19-95F0-66F35FAF9800}" srcOrd="3" destOrd="0" presId="urn:microsoft.com/office/officeart/2018/2/layout/IconLabelList"/>
    <dgm:cxn modelId="{4E7B38B8-A494-4E5D-A315-CB307E169099}" type="presParOf" srcId="{C1F1D6F4-2DAB-448F-A346-66C828EE7594}" destId="{4F60B7A3-4470-408A-A274-A79F01BB39A9}" srcOrd="4" destOrd="0" presId="urn:microsoft.com/office/officeart/2018/2/layout/IconLabelList"/>
    <dgm:cxn modelId="{E401F643-DEBE-4AAF-95BC-F4FE32E27E18}" type="presParOf" srcId="{4F60B7A3-4470-408A-A274-A79F01BB39A9}" destId="{FC3C4D2B-2801-4151-9240-7C0AD631E9CD}" srcOrd="0" destOrd="0" presId="urn:microsoft.com/office/officeart/2018/2/layout/IconLabelList"/>
    <dgm:cxn modelId="{AD5456EE-E513-4266-929A-EE175CD5B16E}" type="presParOf" srcId="{4F60B7A3-4470-408A-A274-A79F01BB39A9}" destId="{3035C637-78E5-4A0B-B9B2-9D9DE5CFF010}" srcOrd="1" destOrd="0" presId="urn:microsoft.com/office/officeart/2018/2/layout/IconLabelList"/>
    <dgm:cxn modelId="{A2BE8B8D-44B2-4238-B01C-18ADE956F814}" type="presParOf" srcId="{4F60B7A3-4470-408A-A274-A79F01BB39A9}" destId="{A9AF8CF0-2ADF-4EDF-B090-D422303BB940}" srcOrd="2" destOrd="0" presId="urn:microsoft.com/office/officeart/2018/2/layout/IconLabelList"/>
    <dgm:cxn modelId="{07AB5668-AD53-40D9-B338-B7DF01D9663B}" type="presParOf" srcId="{C1F1D6F4-2DAB-448F-A346-66C828EE7594}" destId="{2902EE17-EBA6-4CC5-BC49-608907804B3C}" srcOrd="5" destOrd="0" presId="urn:microsoft.com/office/officeart/2018/2/layout/IconLabelList"/>
    <dgm:cxn modelId="{2DDCA2B8-0D18-45A7-8A73-10169A5AE46A}" type="presParOf" srcId="{C1F1D6F4-2DAB-448F-A346-66C828EE7594}" destId="{5C167E17-3551-4F6E-BF05-60C3667B029A}" srcOrd="6" destOrd="0" presId="urn:microsoft.com/office/officeart/2018/2/layout/IconLabelList"/>
    <dgm:cxn modelId="{72D5ED45-5689-481E-A0B7-13C5BA55C660}" type="presParOf" srcId="{5C167E17-3551-4F6E-BF05-60C3667B029A}" destId="{000453A7-3902-4AF8-8AF0-7F8FDEA1D212}" srcOrd="0" destOrd="0" presId="urn:microsoft.com/office/officeart/2018/2/layout/IconLabelList"/>
    <dgm:cxn modelId="{4B215B20-B671-48B2-81D4-A67128396859}" type="presParOf" srcId="{5C167E17-3551-4F6E-BF05-60C3667B029A}" destId="{81DDB031-11BC-4301-A70D-C7A39D441A47}" srcOrd="1" destOrd="0" presId="urn:microsoft.com/office/officeart/2018/2/layout/IconLabelList"/>
    <dgm:cxn modelId="{4FA1C198-8400-4BFC-869B-006E0A6821D9}" type="presParOf" srcId="{5C167E17-3551-4F6E-BF05-60C3667B029A}" destId="{B2B74C6B-64F9-4D8A-A665-15E6B3B1DF5F}" srcOrd="2" destOrd="0" presId="urn:microsoft.com/office/officeart/2018/2/layout/IconLabelList"/>
    <dgm:cxn modelId="{535A63D4-7039-4DBB-AC0E-351594A28407}" type="presParOf" srcId="{C1F1D6F4-2DAB-448F-A346-66C828EE7594}" destId="{6C5A0554-E82A-4C43-BA63-2DB496C60A88}" srcOrd="7" destOrd="0" presId="urn:microsoft.com/office/officeart/2018/2/layout/IconLabelList"/>
    <dgm:cxn modelId="{10CC07CC-EE67-4F78-BB73-3403B7DBDDAA}" type="presParOf" srcId="{C1F1D6F4-2DAB-448F-A346-66C828EE7594}" destId="{C5051580-EDFE-4B0A-A8F8-5C1308FDD5E3}" srcOrd="8" destOrd="0" presId="urn:microsoft.com/office/officeart/2018/2/layout/IconLabelList"/>
    <dgm:cxn modelId="{56F59C18-96F1-4547-A97D-05118EB4C7B3}" type="presParOf" srcId="{C5051580-EDFE-4B0A-A8F8-5C1308FDD5E3}" destId="{57481DE3-83DE-470B-8CC7-FF70E5316E4B}" srcOrd="0" destOrd="0" presId="urn:microsoft.com/office/officeart/2018/2/layout/IconLabelList"/>
    <dgm:cxn modelId="{3DCA6850-116D-43DD-B44C-1277C0375F4F}" type="presParOf" srcId="{C5051580-EDFE-4B0A-A8F8-5C1308FDD5E3}" destId="{FB5EB558-B9D0-42E6-9209-6C3DFA0C1302}" srcOrd="1" destOrd="0" presId="urn:microsoft.com/office/officeart/2018/2/layout/IconLabelList"/>
    <dgm:cxn modelId="{79F23477-9B26-4EFE-8F11-AAC1D4B8EDE3}" type="presParOf" srcId="{C5051580-EDFE-4B0A-A8F8-5C1308FDD5E3}" destId="{660E915E-858A-4358-A07D-7C463930A09A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4C4C7E1-3886-406B-AC5B-B1F5A9DD3E00}" type="doc">
      <dgm:prSet loTypeId="urn:microsoft.com/office/officeart/2005/8/layout/vList2" loCatId="list" qsTypeId="urn:microsoft.com/office/officeart/2005/8/quickstyle/simple5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0542FFA9-F251-4376-95E2-1AC6FA3A2903}">
      <dgm:prSet/>
      <dgm:spPr/>
      <dgm:t>
        <a:bodyPr/>
        <a:lstStyle/>
        <a:p>
          <a:r>
            <a:rPr lang="pt-BR" b="1"/>
            <a:t>35 (trinta e cinco) anos;</a:t>
          </a:r>
          <a:endParaRPr lang="en-US"/>
        </a:p>
      </dgm:t>
    </dgm:pt>
    <dgm:pt modelId="{E9D80251-707C-4F38-905E-630D78192C62}" type="parTrans" cxnId="{59F8CD2B-BB8E-4E83-9A8E-9B5F5C6200E6}">
      <dgm:prSet/>
      <dgm:spPr/>
      <dgm:t>
        <a:bodyPr/>
        <a:lstStyle/>
        <a:p>
          <a:endParaRPr lang="en-US"/>
        </a:p>
      </dgm:t>
    </dgm:pt>
    <dgm:pt modelId="{7E5F9E06-9E09-4110-B9A5-CE76B2C3A7C1}" type="sibTrans" cxnId="{59F8CD2B-BB8E-4E83-9A8E-9B5F5C6200E6}">
      <dgm:prSet/>
      <dgm:spPr/>
      <dgm:t>
        <a:bodyPr/>
        <a:lstStyle/>
        <a:p>
          <a:endParaRPr lang="en-US"/>
        </a:p>
      </dgm:t>
    </dgm:pt>
    <dgm:pt modelId="{3547B2A4-8049-4079-9953-4CA00E4B9081}">
      <dgm:prSet/>
      <dgm:spPr/>
      <dgm:t>
        <a:bodyPr/>
        <a:lstStyle/>
        <a:p>
          <a:r>
            <a:rPr lang="pt-BR" b="1"/>
            <a:t>2 (dois) filhos – Enzo 9 anos; Alice 6 anos;</a:t>
          </a:r>
          <a:endParaRPr lang="en-US"/>
        </a:p>
      </dgm:t>
    </dgm:pt>
    <dgm:pt modelId="{ADFA7E9A-CFBD-4E00-B261-08A9789ABE66}" type="parTrans" cxnId="{FDC3977A-BF4B-4A3E-B17A-67BBCDA804E2}">
      <dgm:prSet/>
      <dgm:spPr/>
      <dgm:t>
        <a:bodyPr/>
        <a:lstStyle/>
        <a:p>
          <a:endParaRPr lang="en-US"/>
        </a:p>
      </dgm:t>
    </dgm:pt>
    <dgm:pt modelId="{8456AE66-6515-4A51-A188-FBD6C2C927BC}" type="sibTrans" cxnId="{FDC3977A-BF4B-4A3E-B17A-67BBCDA804E2}">
      <dgm:prSet/>
      <dgm:spPr/>
      <dgm:t>
        <a:bodyPr/>
        <a:lstStyle/>
        <a:p>
          <a:endParaRPr lang="en-US"/>
        </a:p>
      </dgm:t>
    </dgm:pt>
    <dgm:pt modelId="{E8462110-71B6-4A8F-A37F-817978EF7030}">
      <dgm:prSet/>
      <dgm:spPr/>
      <dgm:t>
        <a:bodyPr/>
        <a:lstStyle/>
        <a:p>
          <a:r>
            <a:rPr lang="pt-BR" b="1"/>
            <a:t>Solteiro;</a:t>
          </a:r>
          <a:endParaRPr lang="en-US"/>
        </a:p>
      </dgm:t>
    </dgm:pt>
    <dgm:pt modelId="{B9092DFC-9E2F-4A6A-B48B-445EAAEA0754}" type="parTrans" cxnId="{257AADB1-C98A-424A-8521-A03D0E48997A}">
      <dgm:prSet/>
      <dgm:spPr/>
      <dgm:t>
        <a:bodyPr/>
        <a:lstStyle/>
        <a:p>
          <a:endParaRPr lang="en-US"/>
        </a:p>
      </dgm:t>
    </dgm:pt>
    <dgm:pt modelId="{FAB8C12A-276F-4B03-A761-FB33C61A5175}" type="sibTrans" cxnId="{257AADB1-C98A-424A-8521-A03D0E48997A}">
      <dgm:prSet/>
      <dgm:spPr/>
      <dgm:t>
        <a:bodyPr/>
        <a:lstStyle/>
        <a:p>
          <a:endParaRPr lang="en-US"/>
        </a:p>
      </dgm:t>
    </dgm:pt>
    <dgm:pt modelId="{C1EB5B12-2784-40C2-8964-7F6647DA9610}">
      <dgm:prSet/>
      <dgm:spPr/>
      <dgm:t>
        <a:bodyPr/>
        <a:lstStyle/>
        <a:p>
          <a:r>
            <a:rPr lang="pt-BR" b="1"/>
            <a:t>Cidade natal - São Sebastião/SP;</a:t>
          </a:r>
          <a:endParaRPr lang="en-US"/>
        </a:p>
      </dgm:t>
    </dgm:pt>
    <dgm:pt modelId="{B078E468-BCB9-4A6D-946B-DA0670111E87}" type="parTrans" cxnId="{F36CF08E-468A-476E-8C58-80AB34729CEE}">
      <dgm:prSet/>
      <dgm:spPr/>
      <dgm:t>
        <a:bodyPr/>
        <a:lstStyle/>
        <a:p>
          <a:endParaRPr lang="en-US"/>
        </a:p>
      </dgm:t>
    </dgm:pt>
    <dgm:pt modelId="{F653FF5B-45C2-4AB8-9901-E79D6F858162}" type="sibTrans" cxnId="{F36CF08E-468A-476E-8C58-80AB34729CEE}">
      <dgm:prSet/>
      <dgm:spPr/>
      <dgm:t>
        <a:bodyPr/>
        <a:lstStyle/>
        <a:p>
          <a:endParaRPr lang="en-US"/>
        </a:p>
      </dgm:t>
    </dgm:pt>
    <dgm:pt modelId="{A5152566-83A5-4D7C-B940-D618D6A498A5}">
      <dgm:prSet/>
      <dgm:spPr/>
      <dgm:t>
        <a:bodyPr/>
        <a:lstStyle/>
        <a:p>
          <a:r>
            <a:rPr lang="pt-BR" b="1"/>
            <a:t>Buscando recolocação no mercado de trabalho;</a:t>
          </a:r>
          <a:endParaRPr lang="en-US"/>
        </a:p>
      </dgm:t>
    </dgm:pt>
    <dgm:pt modelId="{C36B800E-7839-4651-B52F-F77AA740508D}" type="parTrans" cxnId="{14BDE3F4-E80D-45EF-8202-B477309D77CD}">
      <dgm:prSet/>
      <dgm:spPr/>
      <dgm:t>
        <a:bodyPr/>
        <a:lstStyle/>
        <a:p>
          <a:endParaRPr lang="en-US"/>
        </a:p>
      </dgm:t>
    </dgm:pt>
    <dgm:pt modelId="{6A2654B3-603A-4D68-A85B-B6A258763453}" type="sibTrans" cxnId="{14BDE3F4-E80D-45EF-8202-B477309D77CD}">
      <dgm:prSet/>
      <dgm:spPr/>
      <dgm:t>
        <a:bodyPr/>
        <a:lstStyle/>
        <a:p>
          <a:endParaRPr lang="en-US"/>
        </a:p>
      </dgm:t>
    </dgm:pt>
    <dgm:pt modelId="{BD16E0EA-3D91-4977-8672-9B6A3C9481E5}" type="pres">
      <dgm:prSet presAssocID="{24C4C7E1-3886-406B-AC5B-B1F5A9DD3E00}" presName="linear" presStyleCnt="0">
        <dgm:presLayoutVars>
          <dgm:animLvl val="lvl"/>
          <dgm:resizeHandles val="exact"/>
        </dgm:presLayoutVars>
      </dgm:prSet>
      <dgm:spPr/>
    </dgm:pt>
    <dgm:pt modelId="{0006F156-0B02-4CC9-96E2-E7FD6313BAFD}" type="pres">
      <dgm:prSet presAssocID="{0542FFA9-F251-4376-95E2-1AC6FA3A2903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5A834CB9-BE51-4833-BB3E-C59E6F1CB212}" type="pres">
      <dgm:prSet presAssocID="{7E5F9E06-9E09-4110-B9A5-CE76B2C3A7C1}" presName="spacer" presStyleCnt="0"/>
      <dgm:spPr/>
    </dgm:pt>
    <dgm:pt modelId="{E175044F-088B-419F-A17F-2B1AA9A93791}" type="pres">
      <dgm:prSet presAssocID="{3547B2A4-8049-4079-9953-4CA00E4B9081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65618220-B355-4A21-9DCD-9060C616C4D5}" type="pres">
      <dgm:prSet presAssocID="{8456AE66-6515-4A51-A188-FBD6C2C927BC}" presName="spacer" presStyleCnt="0"/>
      <dgm:spPr/>
    </dgm:pt>
    <dgm:pt modelId="{1A5982A7-77C4-4DEB-A77E-D35F6BD375C6}" type="pres">
      <dgm:prSet presAssocID="{E8462110-71B6-4A8F-A37F-817978EF7030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E26777E5-B245-4E47-BFE3-25B38A4EB257}" type="pres">
      <dgm:prSet presAssocID="{FAB8C12A-276F-4B03-A761-FB33C61A5175}" presName="spacer" presStyleCnt="0"/>
      <dgm:spPr/>
    </dgm:pt>
    <dgm:pt modelId="{241AD9CD-A35E-439D-B8EC-FFFF1F4EB460}" type="pres">
      <dgm:prSet presAssocID="{C1EB5B12-2784-40C2-8964-7F6647DA9610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84547765-5711-4B9B-BC31-8DA947A99411}" type="pres">
      <dgm:prSet presAssocID="{F653FF5B-45C2-4AB8-9901-E79D6F858162}" presName="spacer" presStyleCnt="0"/>
      <dgm:spPr/>
    </dgm:pt>
    <dgm:pt modelId="{F6580282-8304-4376-8281-9DEE2D90283D}" type="pres">
      <dgm:prSet presAssocID="{A5152566-83A5-4D7C-B940-D618D6A498A5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C50B712A-A87A-402D-9805-127FFBA343F8}" type="presOf" srcId="{3547B2A4-8049-4079-9953-4CA00E4B9081}" destId="{E175044F-088B-419F-A17F-2B1AA9A93791}" srcOrd="0" destOrd="0" presId="urn:microsoft.com/office/officeart/2005/8/layout/vList2"/>
    <dgm:cxn modelId="{59F8CD2B-BB8E-4E83-9A8E-9B5F5C6200E6}" srcId="{24C4C7E1-3886-406B-AC5B-B1F5A9DD3E00}" destId="{0542FFA9-F251-4376-95E2-1AC6FA3A2903}" srcOrd="0" destOrd="0" parTransId="{E9D80251-707C-4F38-905E-630D78192C62}" sibTransId="{7E5F9E06-9E09-4110-B9A5-CE76B2C3A7C1}"/>
    <dgm:cxn modelId="{89065460-9CF1-404F-9D22-A4B8CFD97850}" type="presOf" srcId="{24C4C7E1-3886-406B-AC5B-B1F5A9DD3E00}" destId="{BD16E0EA-3D91-4977-8672-9B6A3C9481E5}" srcOrd="0" destOrd="0" presId="urn:microsoft.com/office/officeart/2005/8/layout/vList2"/>
    <dgm:cxn modelId="{FDC3977A-BF4B-4A3E-B17A-67BBCDA804E2}" srcId="{24C4C7E1-3886-406B-AC5B-B1F5A9DD3E00}" destId="{3547B2A4-8049-4079-9953-4CA00E4B9081}" srcOrd="1" destOrd="0" parTransId="{ADFA7E9A-CFBD-4E00-B261-08A9789ABE66}" sibTransId="{8456AE66-6515-4A51-A188-FBD6C2C927BC}"/>
    <dgm:cxn modelId="{7253617B-47A2-454E-B126-A09E0825D0B4}" type="presOf" srcId="{0542FFA9-F251-4376-95E2-1AC6FA3A2903}" destId="{0006F156-0B02-4CC9-96E2-E7FD6313BAFD}" srcOrd="0" destOrd="0" presId="urn:microsoft.com/office/officeart/2005/8/layout/vList2"/>
    <dgm:cxn modelId="{5986EF80-23A4-4319-812C-517A3B02CF7D}" type="presOf" srcId="{C1EB5B12-2784-40C2-8964-7F6647DA9610}" destId="{241AD9CD-A35E-439D-B8EC-FFFF1F4EB460}" srcOrd="0" destOrd="0" presId="urn:microsoft.com/office/officeart/2005/8/layout/vList2"/>
    <dgm:cxn modelId="{6B6C6F8E-0C6A-4529-A188-988F3115CE12}" type="presOf" srcId="{A5152566-83A5-4D7C-B940-D618D6A498A5}" destId="{F6580282-8304-4376-8281-9DEE2D90283D}" srcOrd="0" destOrd="0" presId="urn:microsoft.com/office/officeart/2005/8/layout/vList2"/>
    <dgm:cxn modelId="{F36CF08E-468A-476E-8C58-80AB34729CEE}" srcId="{24C4C7E1-3886-406B-AC5B-B1F5A9DD3E00}" destId="{C1EB5B12-2784-40C2-8964-7F6647DA9610}" srcOrd="3" destOrd="0" parTransId="{B078E468-BCB9-4A6D-946B-DA0670111E87}" sibTransId="{F653FF5B-45C2-4AB8-9901-E79D6F858162}"/>
    <dgm:cxn modelId="{A2D84296-282D-4FC9-97B9-2E476A38982B}" type="presOf" srcId="{E8462110-71B6-4A8F-A37F-817978EF7030}" destId="{1A5982A7-77C4-4DEB-A77E-D35F6BD375C6}" srcOrd="0" destOrd="0" presId="urn:microsoft.com/office/officeart/2005/8/layout/vList2"/>
    <dgm:cxn modelId="{257AADB1-C98A-424A-8521-A03D0E48997A}" srcId="{24C4C7E1-3886-406B-AC5B-B1F5A9DD3E00}" destId="{E8462110-71B6-4A8F-A37F-817978EF7030}" srcOrd="2" destOrd="0" parTransId="{B9092DFC-9E2F-4A6A-B48B-445EAAEA0754}" sibTransId="{FAB8C12A-276F-4B03-A761-FB33C61A5175}"/>
    <dgm:cxn modelId="{14BDE3F4-E80D-45EF-8202-B477309D77CD}" srcId="{24C4C7E1-3886-406B-AC5B-B1F5A9DD3E00}" destId="{A5152566-83A5-4D7C-B940-D618D6A498A5}" srcOrd="4" destOrd="0" parTransId="{C36B800E-7839-4651-B52F-F77AA740508D}" sibTransId="{6A2654B3-603A-4D68-A85B-B6A258763453}"/>
    <dgm:cxn modelId="{1EEDDE5E-6646-4470-B75B-D9E5E172D35F}" type="presParOf" srcId="{BD16E0EA-3D91-4977-8672-9B6A3C9481E5}" destId="{0006F156-0B02-4CC9-96E2-E7FD6313BAFD}" srcOrd="0" destOrd="0" presId="urn:microsoft.com/office/officeart/2005/8/layout/vList2"/>
    <dgm:cxn modelId="{9DB3DEE3-430A-420E-8940-F4B0A8D07BF1}" type="presParOf" srcId="{BD16E0EA-3D91-4977-8672-9B6A3C9481E5}" destId="{5A834CB9-BE51-4833-BB3E-C59E6F1CB212}" srcOrd="1" destOrd="0" presId="urn:microsoft.com/office/officeart/2005/8/layout/vList2"/>
    <dgm:cxn modelId="{B7AB07BB-8BC6-4E71-84D5-EBB55F0746C9}" type="presParOf" srcId="{BD16E0EA-3D91-4977-8672-9B6A3C9481E5}" destId="{E175044F-088B-419F-A17F-2B1AA9A93791}" srcOrd="2" destOrd="0" presId="urn:microsoft.com/office/officeart/2005/8/layout/vList2"/>
    <dgm:cxn modelId="{BB8841BF-3884-415E-AAB8-3F5C9A584E9E}" type="presParOf" srcId="{BD16E0EA-3D91-4977-8672-9B6A3C9481E5}" destId="{65618220-B355-4A21-9DCD-9060C616C4D5}" srcOrd="3" destOrd="0" presId="urn:microsoft.com/office/officeart/2005/8/layout/vList2"/>
    <dgm:cxn modelId="{C117D9DB-420A-4DB5-888F-EDC7C1E9ED73}" type="presParOf" srcId="{BD16E0EA-3D91-4977-8672-9B6A3C9481E5}" destId="{1A5982A7-77C4-4DEB-A77E-D35F6BD375C6}" srcOrd="4" destOrd="0" presId="urn:microsoft.com/office/officeart/2005/8/layout/vList2"/>
    <dgm:cxn modelId="{1CA58AB3-1127-4CC8-93E9-AD1D4FDB9863}" type="presParOf" srcId="{BD16E0EA-3D91-4977-8672-9B6A3C9481E5}" destId="{E26777E5-B245-4E47-BFE3-25B38A4EB257}" srcOrd="5" destOrd="0" presId="urn:microsoft.com/office/officeart/2005/8/layout/vList2"/>
    <dgm:cxn modelId="{6D773CB9-E1EC-49D3-9ECF-F1A0E3977F41}" type="presParOf" srcId="{BD16E0EA-3D91-4977-8672-9B6A3C9481E5}" destId="{241AD9CD-A35E-439D-B8EC-FFFF1F4EB460}" srcOrd="6" destOrd="0" presId="urn:microsoft.com/office/officeart/2005/8/layout/vList2"/>
    <dgm:cxn modelId="{68F55F7F-E568-45D3-BD43-A7119BE33070}" type="presParOf" srcId="{BD16E0EA-3D91-4977-8672-9B6A3C9481E5}" destId="{84547765-5711-4B9B-BC31-8DA947A99411}" srcOrd="7" destOrd="0" presId="urn:microsoft.com/office/officeart/2005/8/layout/vList2"/>
    <dgm:cxn modelId="{EB7723E4-D7FB-4E27-927B-6B0114C347FC}" type="presParOf" srcId="{BD16E0EA-3D91-4977-8672-9B6A3C9481E5}" destId="{F6580282-8304-4376-8281-9DEE2D90283D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F78FF04-9D24-403D-BAF6-F9A527572E84}" type="doc">
      <dgm:prSet loTypeId="urn:microsoft.com/office/officeart/2005/8/layout/vList5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0DEF81B4-DE62-4877-AD20-6D775EB75CD1}">
      <dgm:prSet/>
      <dgm:spPr/>
      <dgm:t>
        <a:bodyPr/>
        <a:lstStyle/>
        <a:p>
          <a:r>
            <a:rPr lang="pt-BR" b="1">
              <a:latin typeface="Century Gothic"/>
            </a:rPr>
            <a:t>Buscar uma melhor recolocação no mercado de trabalho;</a:t>
          </a:r>
          <a:endParaRPr lang="en-US" b="1">
            <a:latin typeface="Century Gothic"/>
          </a:endParaRPr>
        </a:p>
      </dgm:t>
    </dgm:pt>
    <dgm:pt modelId="{1CE3FFD1-0435-4BFA-9726-91D9CFD950BF}" type="parTrans" cxnId="{0874BAB4-A4C1-4BCF-8E73-BB04F5159E41}">
      <dgm:prSet/>
      <dgm:spPr/>
      <dgm:t>
        <a:bodyPr/>
        <a:lstStyle/>
        <a:p>
          <a:endParaRPr lang="en-US"/>
        </a:p>
      </dgm:t>
    </dgm:pt>
    <dgm:pt modelId="{58F0BC32-5FDE-49DE-978D-4BB402FEDE2E}" type="sibTrans" cxnId="{0874BAB4-A4C1-4BCF-8E73-BB04F5159E41}">
      <dgm:prSet/>
      <dgm:spPr/>
      <dgm:t>
        <a:bodyPr/>
        <a:lstStyle/>
        <a:p>
          <a:endParaRPr lang="en-US"/>
        </a:p>
      </dgm:t>
    </dgm:pt>
    <dgm:pt modelId="{EC98B26F-1723-4E96-BB82-03A8F5812403}">
      <dgm:prSet phldr="0"/>
      <dgm:spPr/>
      <dgm:t>
        <a:bodyPr/>
        <a:lstStyle/>
        <a:p>
          <a:r>
            <a:rPr lang="pt-BR" b="1">
              <a:latin typeface="Century Gothic"/>
            </a:rPr>
            <a:t>Oferecer o "</a:t>
          </a:r>
          <a:r>
            <a:rPr lang="pt-BR" b="1" u="sng">
              <a:latin typeface="Century Gothic"/>
            </a:rPr>
            <a:t>melhor</a:t>
          </a:r>
          <a:r>
            <a:rPr lang="pt-BR" b="1">
              <a:latin typeface="Century Gothic"/>
            </a:rPr>
            <a:t>" para os meus filhos (saúde, educação);</a:t>
          </a:r>
        </a:p>
      </dgm:t>
    </dgm:pt>
    <dgm:pt modelId="{7084CD9B-3EC4-45E2-85A1-A359EB28B9E4}" type="parTrans" cxnId="{4F72C608-04E9-475E-80F7-4BFA316F7B35}">
      <dgm:prSet/>
      <dgm:spPr/>
    </dgm:pt>
    <dgm:pt modelId="{440D24F3-59CB-4D3E-80D1-75A9A9DE8BD8}" type="sibTrans" cxnId="{4F72C608-04E9-475E-80F7-4BFA316F7B35}">
      <dgm:prSet/>
      <dgm:spPr/>
      <dgm:t>
        <a:bodyPr/>
        <a:lstStyle/>
        <a:p>
          <a:endParaRPr lang="en-US"/>
        </a:p>
      </dgm:t>
    </dgm:pt>
    <dgm:pt modelId="{C38A91A6-EAE9-481E-B21B-0C29A7F4E06D}">
      <dgm:prSet phldr="0"/>
      <dgm:spPr/>
      <dgm:t>
        <a:bodyPr/>
        <a:lstStyle/>
        <a:p>
          <a:pPr rtl="0"/>
          <a:r>
            <a:rPr lang="pt-BR" b="1">
              <a:latin typeface="Century Gothic"/>
            </a:rPr>
            <a:t>Obter qualificação "diferenciada" para chegar ao sucesso profissional;</a:t>
          </a:r>
          <a:endParaRPr lang="pt-BR"/>
        </a:p>
      </dgm:t>
    </dgm:pt>
    <dgm:pt modelId="{A5991324-2F9D-422F-8947-9DDA2CC4199E}" type="parTrans" cxnId="{A97E6DFE-880C-4DBE-8619-AB5CEFCE63D6}">
      <dgm:prSet/>
      <dgm:spPr/>
    </dgm:pt>
    <dgm:pt modelId="{8A0D8ACF-9AEA-4BDE-9299-4F1D934ABFA1}" type="sibTrans" cxnId="{A97E6DFE-880C-4DBE-8619-AB5CEFCE63D6}">
      <dgm:prSet/>
      <dgm:spPr/>
      <dgm:t>
        <a:bodyPr/>
        <a:lstStyle/>
        <a:p>
          <a:endParaRPr lang="en-US"/>
        </a:p>
      </dgm:t>
    </dgm:pt>
    <dgm:pt modelId="{DC30778F-1EC9-487F-B1C3-8C205E8D177A}" type="pres">
      <dgm:prSet presAssocID="{2F78FF04-9D24-403D-BAF6-F9A527572E84}" presName="Name0" presStyleCnt="0">
        <dgm:presLayoutVars>
          <dgm:dir/>
          <dgm:animLvl val="lvl"/>
          <dgm:resizeHandles val="exact"/>
        </dgm:presLayoutVars>
      </dgm:prSet>
      <dgm:spPr/>
    </dgm:pt>
    <dgm:pt modelId="{CE7E295C-53E4-4447-82B1-913625511016}" type="pres">
      <dgm:prSet presAssocID="{0DEF81B4-DE62-4877-AD20-6D775EB75CD1}" presName="linNode" presStyleCnt="0"/>
      <dgm:spPr/>
    </dgm:pt>
    <dgm:pt modelId="{CF3C0EF5-6ED4-49D1-8FC6-D66096F3E409}" type="pres">
      <dgm:prSet presAssocID="{0DEF81B4-DE62-4877-AD20-6D775EB75CD1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86E77997-444E-43A3-B334-73A836B4FF21}" type="pres">
      <dgm:prSet presAssocID="{58F0BC32-5FDE-49DE-978D-4BB402FEDE2E}" presName="sp" presStyleCnt="0"/>
      <dgm:spPr/>
    </dgm:pt>
    <dgm:pt modelId="{0B96F2BD-E45F-49CF-B039-DEAB2B13D1C9}" type="pres">
      <dgm:prSet presAssocID="{EC98B26F-1723-4E96-BB82-03A8F5812403}" presName="linNode" presStyleCnt="0"/>
      <dgm:spPr/>
    </dgm:pt>
    <dgm:pt modelId="{8A11E83F-7846-4763-B894-B328DA7C1326}" type="pres">
      <dgm:prSet presAssocID="{EC98B26F-1723-4E96-BB82-03A8F5812403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8DA241CB-35F7-4E79-BCDE-1650E007F552}" type="pres">
      <dgm:prSet presAssocID="{440D24F3-59CB-4D3E-80D1-75A9A9DE8BD8}" presName="sp" presStyleCnt="0"/>
      <dgm:spPr/>
    </dgm:pt>
    <dgm:pt modelId="{FC24CB0A-F05D-4C7F-943D-ED5C20DB4868}" type="pres">
      <dgm:prSet presAssocID="{C38A91A6-EAE9-481E-B21B-0C29A7F4E06D}" presName="linNode" presStyleCnt="0"/>
      <dgm:spPr/>
    </dgm:pt>
    <dgm:pt modelId="{491AC58F-B5DE-42A2-AEB7-57BDB7DE7E6D}" type="pres">
      <dgm:prSet presAssocID="{C38A91A6-EAE9-481E-B21B-0C29A7F4E06D}" presName="parentText" presStyleLbl="node1" presStyleIdx="2" presStyleCnt="3">
        <dgm:presLayoutVars>
          <dgm:chMax val="1"/>
          <dgm:bulletEnabled val="1"/>
        </dgm:presLayoutVars>
      </dgm:prSet>
      <dgm:spPr/>
    </dgm:pt>
  </dgm:ptLst>
  <dgm:cxnLst>
    <dgm:cxn modelId="{4F72C608-04E9-475E-80F7-4BFA316F7B35}" srcId="{2F78FF04-9D24-403D-BAF6-F9A527572E84}" destId="{EC98B26F-1723-4E96-BB82-03A8F5812403}" srcOrd="1" destOrd="0" parTransId="{7084CD9B-3EC4-45E2-85A1-A359EB28B9E4}" sibTransId="{440D24F3-59CB-4D3E-80D1-75A9A9DE8BD8}"/>
    <dgm:cxn modelId="{9736041B-5412-4BD5-A7D1-14713D4065FB}" type="presOf" srcId="{2F78FF04-9D24-403D-BAF6-F9A527572E84}" destId="{DC30778F-1EC9-487F-B1C3-8C205E8D177A}" srcOrd="0" destOrd="0" presId="urn:microsoft.com/office/officeart/2005/8/layout/vList5"/>
    <dgm:cxn modelId="{84EAD12E-22EE-4B5B-AAC3-67E686B27B79}" type="presOf" srcId="{C38A91A6-EAE9-481E-B21B-0C29A7F4E06D}" destId="{491AC58F-B5DE-42A2-AEB7-57BDB7DE7E6D}" srcOrd="0" destOrd="0" presId="urn:microsoft.com/office/officeart/2005/8/layout/vList5"/>
    <dgm:cxn modelId="{439386AA-DB7B-4C5A-97B4-CE7D8C1BCCE2}" type="presOf" srcId="{EC98B26F-1723-4E96-BB82-03A8F5812403}" destId="{8A11E83F-7846-4763-B894-B328DA7C1326}" srcOrd="0" destOrd="0" presId="urn:microsoft.com/office/officeart/2005/8/layout/vList5"/>
    <dgm:cxn modelId="{0874BAB4-A4C1-4BCF-8E73-BB04F5159E41}" srcId="{2F78FF04-9D24-403D-BAF6-F9A527572E84}" destId="{0DEF81B4-DE62-4877-AD20-6D775EB75CD1}" srcOrd="0" destOrd="0" parTransId="{1CE3FFD1-0435-4BFA-9726-91D9CFD950BF}" sibTransId="{58F0BC32-5FDE-49DE-978D-4BB402FEDE2E}"/>
    <dgm:cxn modelId="{7923ACE6-3F0D-4E94-9869-2951E17A9DA0}" type="presOf" srcId="{0DEF81B4-DE62-4877-AD20-6D775EB75CD1}" destId="{CF3C0EF5-6ED4-49D1-8FC6-D66096F3E409}" srcOrd="0" destOrd="0" presId="urn:microsoft.com/office/officeart/2005/8/layout/vList5"/>
    <dgm:cxn modelId="{A97E6DFE-880C-4DBE-8619-AB5CEFCE63D6}" srcId="{2F78FF04-9D24-403D-BAF6-F9A527572E84}" destId="{C38A91A6-EAE9-481E-B21B-0C29A7F4E06D}" srcOrd="2" destOrd="0" parTransId="{A5991324-2F9D-422F-8947-9DDA2CC4199E}" sibTransId="{8A0D8ACF-9AEA-4BDE-9299-4F1D934ABFA1}"/>
    <dgm:cxn modelId="{D3C33D9D-D435-4AF2-A544-661AC5317F0B}" type="presParOf" srcId="{DC30778F-1EC9-487F-B1C3-8C205E8D177A}" destId="{CE7E295C-53E4-4447-82B1-913625511016}" srcOrd="0" destOrd="0" presId="urn:microsoft.com/office/officeart/2005/8/layout/vList5"/>
    <dgm:cxn modelId="{4116D8CD-2D7C-4ABF-A96F-D0E29547F45B}" type="presParOf" srcId="{CE7E295C-53E4-4447-82B1-913625511016}" destId="{CF3C0EF5-6ED4-49D1-8FC6-D66096F3E409}" srcOrd="0" destOrd="0" presId="urn:microsoft.com/office/officeart/2005/8/layout/vList5"/>
    <dgm:cxn modelId="{AC210550-60EF-475F-B928-01B8098B98F0}" type="presParOf" srcId="{DC30778F-1EC9-487F-B1C3-8C205E8D177A}" destId="{86E77997-444E-43A3-B334-73A836B4FF21}" srcOrd="1" destOrd="0" presId="urn:microsoft.com/office/officeart/2005/8/layout/vList5"/>
    <dgm:cxn modelId="{CA8F0A9B-5190-4A95-8BC6-453F776D5DC2}" type="presParOf" srcId="{DC30778F-1EC9-487F-B1C3-8C205E8D177A}" destId="{0B96F2BD-E45F-49CF-B039-DEAB2B13D1C9}" srcOrd="2" destOrd="0" presId="urn:microsoft.com/office/officeart/2005/8/layout/vList5"/>
    <dgm:cxn modelId="{96F976E7-E0EC-4DD4-99E9-64A7F03FAFF9}" type="presParOf" srcId="{0B96F2BD-E45F-49CF-B039-DEAB2B13D1C9}" destId="{8A11E83F-7846-4763-B894-B328DA7C1326}" srcOrd="0" destOrd="0" presId="urn:microsoft.com/office/officeart/2005/8/layout/vList5"/>
    <dgm:cxn modelId="{26B37CE5-580A-4168-8806-708810A473A1}" type="presParOf" srcId="{DC30778F-1EC9-487F-B1C3-8C205E8D177A}" destId="{8DA241CB-35F7-4E79-BCDE-1650E007F552}" srcOrd="3" destOrd="0" presId="urn:microsoft.com/office/officeart/2005/8/layout/vList5"/>
    <dgm:cxn modelId="{8C4D9D2E-2F58-49E6-AAF3-09D40DF4CD3E}" type="presParOf" srcId="{DC30778F-1EC9-487F-B1C3-8C205E8D177A}" destId="{FC24CB0A-F05D-4C7F-943D-ED5C20DB4868}" srcOrd="4" destOrd="0" presId="urn:microsoft.com/office/officeart/2005/8/layout/vList5"/>
    <dgm:cxn modelId="{BC505E99-4B2B-4279-8EEC-236E53D9D3B5}" type="presParOf" srcId="{FC24CB0A-F05D-4C7F-943D-ED5C20DB4868}" destId="{491AC58F-B5DE-42A2-AEB7-57BDB7DE7E6D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408437-F348-421D-9C39-0883022A9E91}">
      <dsp:nvSpPr>
        <dsp:cNvPr id="0" name=""/>
        <dsp:cNvSpPr/>
      </dsp:nvSpPr>
      <dsp:spPr>
        <a:xfrm>
          <a:off x="0" y="651"/>
          <a:ext cx="6651253" cy="152498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2F2911-EA81-4682-B63D-1B4B35D569D1}">
      <dsp:nvSpPr>
        <dsp:cNvPr id="0" name=""/>
        <dsp:cNvSpPr/>
      </dsp:nvSpPr>
      <dsp:spPr>
        <a:xfrm>
          <a:off x="461309" y="343774"/>
          <a:ext cx="838743" cy="83874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7FF1B9-5B17-4BD4-9A77-B86C114E505E}">
      <dsp:nvSpPr>
        <dsp:cNvPr id="0" name=""/>
        <dsp:cNvSpPr/>
      </dsp:nvSpPr>
      <dsp:spPr>
        <a:xfrm>
          <a:off x="1761361" y="651"/>
          <a:ext cx="4889891" cy="15249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395" tIns="161395" rIns="161395" bIns="161395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100" kern="1200"/>
            <a:t>Estou na Fatec em busca de novo horizontes na minha vida profissional.</a:t>
          </a:r>
          <a:endParaRPr lang="en-US" sz="2100" kern="1200"/>
        </a:p>
      </dsp:txBody>
      <dsp:txXfrm>
        <a:off x="1761361" y="651"/>
        <a:ext cx="4889891" cy="1524988"/>
      </dsp:txXfrm>
    </dsp:sp>
    <dsp:sp modelId="{9822B56D-E70D-45E7-B546-5E144044410B}">
      <dsp:nvSpPr>
        <dsp:cNvPr id="0" name=""/>
        <dsp:cNvSpPr/>
      </dsp:nvSpPr>
      <dsp:spPr>
        <a:xfrm>
          <a:off x="0" y="1906887"/>
          <a:ext cx="6651253" cy="152498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35E5CD-047A-4190-80D3-156F372FBFF7}">
      <dsp:nvSpPr>
        <dsp:cNvPr id="0" name=""/>
        <dsp:cNvSpPr/>
      </dsp:nvSpPr>
      <dsp:spPr>
        <a:xfrm>
          <a:off x="461309" y="2250010"/>
          <a:ext cx="838743" cy="83874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33BDB6-1D3D-4909-9D74-353AC9860BAC}">
      <dsp:nvSpPr>
        <dsp:cNvPr id="0" name=""/>
        <dsp:cNvSpPr/>
      </dsp:nvSpPr>
      <dsp:spPr>
        <a:xfrm>
          <a:off x="1761361" y="1906887"/>
          <a:ext cx="4889891" cy="15249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395" tIns="161395" rIns="161395" bIns="161395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100" kern="1200"/>
            <a:t>Almejo um cargo de liderança na empresa que trabalho ou novas oportunidades em outras empresas.</a:t>
          </a:r>
          <a:endParaRPr lang="en-US" sz="2100" kern="1200"/>
        </a:p>
      </dsp:txBody>
      <dsp:txXfrm>
        <a:off x="1761361" y="1906887"/>
        <a:ext cx="4889891" cy="1524988"/>
      </dsp:txXfrm>
    </dsp:sp>
    <dsp:sp modelId="{4C1014C1-ACAC-4CE9-959F-D8A59A5929B9}">
      <dsp:nvSpPr>
        <dsp:cNvPr id="0" name=""/>
        <dsp:cNvSpPr/>
      </dsp:nvSpPr>
      <dsp:spPr>
        <a:xfrm>
          <a:off x="0" y="3813123"/>
          <a:ext cx="6651253" cy="152498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8B7F96-8D1A-4922-AA1E-7EF263D82B82}">
      <dsp:nvSpPr>
        <dsp:cNvPr id="0" name=""/>
        <dsp:cNvSpPr/>
      </dsp:nvSpPr>
      <dsp:spPr>
        <a:xfrm>
          <a:off x="461309" y="4156246"/>
          <a:ext cx="838743" cy="83874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BCA007-D563-4C10-905E-F13435D426B7}">
      <dsp:nvSpPr>
        <dsp:cNvPr id="0" name=""/>
        <dsp:cNvSpPr/>
      </dsp:nvSpPr>
      <dsp:spPr>
        <a:xfrm>
          <a:off x="1761361" y="3813123"/>
          <a:ext cx="4889891" cy="15249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395" tIns="161395" rIns="161395" bIns="161395" numCol="1" spcCol="1270" anchor="ctr" anchorCtr="0">
          <a:noAutofit/>
        </a:bodyPr>
        <a:lstStyle/>
        <a:p>
          <a:pPr marL="0" lvl="0" indent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100" kern="1200">
              <a:latin typeface="Calibri Light" panose="020F0302020204030204"/>
            </a:rPr>
            <a:t>Carreira</a:t>
          </a:r>
          <a:endParaRPr lang="en-US" sz="2100" kern="1200"/>
        </a:p>
      </dsp:txBody>
      <dsp:txXfrm>
        <a:off x="1761361" y="3813123"/>
        <a:ext cx="4889891" cy="152498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80D1D8-C598-4AB2-A2CB-7E11601B6E20}">
      <dsp:nvSpPr>
        <dsp:cNvPr id="0" name=""/>
        <dsp:cNvSpPr/>
      </dsp:nvSpPr>
      <dsp:spPr>
        <a:xfrm>
          <a:off x="622800" y="1275667"/>
          <a:ext cx="810000" cy="81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33F7A4-022F-45D5-8D4D-6C03E69FBDC8}">
      <dsp:nvSpPr>
        <dsp:cNvPr id="0" name=""/>
        <dsp:cNvSpPr/>
      </dsp:nvSpPr>
      <dsp:spPr>
        <a:xfrm>
          <a:off x="127800" y="235567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>
              <a:latin typeface="Century Gothic"/>
            </a:rPr>
            <a:t>Futebol</a:t>
          </a:r>
          <a:endParaRPr lang="en-US" sz="2400" kern="1200">
            <a:latin typeface="Century Gothic"/>
          </a:endParaRPr>
        </a:p>
      </dsp:txBody>
      <dsp:txXfrm>
        <a:off x="127800" y="2355670"/>
        <a:ext cx="1800000" cy="720000"/>
      </dsp:txXfrm>
    </dsp:sp>
    <dsp:sp modelId="{0FACB657-9912-4363-BFE7-10D6174A47A4}">
      <dsp:nvSpPr>
        <dsp:cNvPr id="0" name=""/>
        <dsp:cNvSpPr/>
      </dsp:nvSpPr>
      <dsp:spPr>
        <a:xfrm>
          <a:off x="2737800" y="1275667"/>
          <a:ext cx="810000" cy="81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0DD0F6-9320-4EE6-989F-03AAD0B94E34}">
      <dsp:nvSpPr>
        <dsp:cNvPr id="0" name=""/>
        <dsp:cNvSpPr/>
      </dsp:nvSpPr>
      <dsp:spPr>
        <a:xfrm>
          <a:off x="2242800" y="235567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>
              <a:latin typeface="Century Gothic" panose="020B0502020202020204"/>
            </a:rPr>
            <a:t>Sertanejo</a:t>
          </a:r>
          <a:endParaRPr lang="en-US" sz="2400" kern="1200">
            <a:latin typeface="Century Gothic" panose="020B0502020202020204"/>
          </a:endParaRPr>
        </a:p>
      </dsp:txBody>
      <dsp:txXfrm>
        <a:off x="2242800" y="2355670"/>
        <a:ext cx="1800000" cy="720000"/>
      </dsp:txXfrm>
    </dsp:sp>
    <dsp:sp modelId="{FC3C4D2B-2801-4151-9240-7C0AD631E9CD}">
      <dsp:nvSpPr>
        <dsp:cNvPr id="0" name=""/>
        <dsp:cNvSpPr/>
      </dsp:nvSpPr>
      <dsp:spPr>
        <a:xfrm>
          <a:off x="4852800" y="1275667"/>
          <a:ext cx="810000" cy="81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AF8CF0-2ADF-4EDF-B090-D422303BB940}">
      <dsp:nvSpPr>
        <dsp:cNvPr id="0" name=""/>
        <dsp:cNvSpPr/>
      </dsp:nvSpPr>
      <dsp:spPr>
        <a:xfrm>
          <a:off x="4357800" y="235567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>
              <a:latin typeface="Century Gothic" panose="020B0502020202020204"/>
            </a:rPr>
            <a:t>Litoral </a:t>
          </a:r>
          <a:endParaRPr lang="en-US" sz="2400" kern="1200">
            <a:latin typeface="Century Gothic" panose="020B0502020202020204"/>
          </a:endParaRPr>
        </a:p>
      </dsp:txBody>
      <dsp:txXfrm>
        <a:off x="4357800" y="2355670"/>
        <a:ext cx="1800000" cy="720000"/>
      </dsp:txXfrm>
    </dsp:sp>
    <dsp:sp modelId="{000453A7-3902-4AF8-8AF0-7F8FDEA1D212}">
      <dsp:nvSpPr>
        <dsp:cNvPr id="0" name=""/>
        <dsp:cNvSpPr/>
      </dsp:nvSpPr>
      <dsp:spPr>
        <a:xfrm>
          <a:off x="6967800" y="1275667"/>
          <a:ext cx="810000" cy="81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B74C6B-64F9-4D8A-A665-15E6B3B1DF5F}">
      <dsp:nvSpPr>
        <dsp:cNvPr id="0" name=""/>
        <dsp:cNvSpPr/>
      </dsp:nvSpPr>
      <dsp:spPr>
        <a:xfrm>
          <a:off x="6472800" y="235567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>
              <a:latin typeface="Century Gothic" panose="020B0502020202020204"/>
            </a:rPr>
            <a:t>Treino</a:t>
          </a:r>
          <a:endParaRPr lang="en-US" sz="2400" kern="1200">
            <a:latin typeface="Century Gothic" panose="020B0502020202020204"/>
          </a:endParaRPr>
        </a:p>
      </dsp:txBody>
      <dsp:txXfrm>
        <a:off x="6472800" y="2355670"/>
        <a:ext cx="1800000" cy="720000"/>
      </dsp:txXfrm>
    </dsp:sp>
    <dsp:sp modelId="{57481DE3-83DE-470B-8CC7-FF70E5316E4B}">
      <dsp:nvSpPr>
        <dsp:cNvPr id="0" name=""/>
        <dsp:cNvSpPr/>
      </dsp:nvSpPr>
      <dsp:spPr>
        <a:xfrm>
          <a:off x="9082800" y="1275667"/>
          <a:ext cx="810000" cy="81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0E915E-858A-4358-A07D-7C463930A09A}">
      <dsp:nvSpPr>
        <dsp:cNvPr id="0" name=""/>
        <dsp:cNvSpPr/>
      </dsp:nvSpPr>
      <dsp:spPr>
        <a:xfrm>
          <a:off x="8587800" y="235567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>
              <a:latin typeface="Century Gothic" panose="020B0502020202020204"/>
            </a:rPr>
            <a:t>Ficar Atoa</a:t>
          </a:r>
          <a:endParaRPr lang="en-US" sz="2400" kern="1200">
            <a:latin typeface="Century Gothic" panose="020B0502020202020204"/>
          </a:endParaRPr>
        </a:p>
      </dsp:txBody>
      <dsp:txXfrm>
        <a:off x="8587800" y="2355670"/>
        <a:ext cx="180000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06F156-0B02-4CC9-96E2-E7FD6313BAFD}">
      <dsp:nvSpPr>
        <dsp:cNvPr id="0" name=""/>
        <dsp:cNvSpPr/>
      </dsp:nvSpPr>
      <dsp:spPr>
        <a:xfrm>
          <a:off x="0" y="28452"/>
          <a:ext cx="5433812" cy="834228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100" b="1" kern="1200"/>
            <a:t>35 (trinta e cinco) anos;</a:t>
          </a:r>
          <a:endParaRPr lang="en-US" sz="2100" kern="1200"/>
        </a:p>
      </dsp:txBody>
      <dsp:txXfrm>
        <a:off x="40724" y="69176"/>
        <a:ext cx="5352364" cy="752780"/>
      </dsp:txXfrm>
    </dsp:sp>
    <dsp:sp modelId="{E175044F-088B-419F-A17F-2B1AA9A93791}">
      <dsp:nvSpPr>
        <dsp:cNvPr id="0" name=""/>
        <dsp:cNvSpPr/>
      </dsp:nvSpPr>
      <dsp:spPr>
        <a:xfrm>
          <a:off x="0" y="923161"/>
          <a:ext cx="5433812" cy="834228"/>
        </a:xfrm>
        <a:prstGeom prst="roundRect">
          <a:avLst/>
        </a:prstGeom>
        <a:gradFill rotWithShape="0">
          <a:gsLst>
            <a:gs pos="0">
              <a:schemeClr val="accent5">
                <a:hueOff val="-1689636"/>
                <a:satOff val="-4355"/>
                <a:lumOff val="-294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689636"/>
                <a:satOff val="-4355"/>
                <a:lumOff val="-294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689636"/>
                <a:satOff val="-4355"/>
                <a:lumOff val="-294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100" b="1" kern="1200"/>
            <a:t>2 (dois) filhos – Enzo 9 anos; Alice 6 anos;</a:t>
          </a:r>
          <a:endParaRPr lang="en-US" sz="2100" kern="1200"/>
        </a:p>
      </dsp:txBody>
      <dsp:txXfrm>
        <a:off x="40724" y="963885"/>
        <a:ext cx="5352364" cy="752780"/>
      </dsp:txXfrm>
    </dsp:sp>
    <dsp:sp modelId="{1A5982A7-77C4-4DEB-A77E-D35F6BD375C6}">
      <dsp:nvSpPr>
        <dsp:cNvPr id="0" name=""/>
        <dsp:cNvSpPr/>
      </dsp:nvSpPr>
      <dsp:spPr>
        <a:xfrm>
          <a:off x="0" y="1817869"/>
          <a:ext cx="5433812" cy="834228"/>
        </a:xfrm>
        <a:prstGeom prst="roundRect">
          <a:avLst/>
        </a:prstGeom>
        <a:gradFill rotWithShape="0">
          <a:gsLst>
            <a:gs pos="0">
              <a:schemeClr val="accent5">
                <a:hueOff val="-3379271"/>
                <a:satOff val="-8710"/>
                <a:lumOff val="-588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379271"/>
                <a:satOff val="-8710"/>
                <a:lumOff val="-588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379271"/>
                <a:satOff val="-8710"/>
                <a:lumOff val="-588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100" b="1" kern="1200"/>
            <a:t>Solteiro;</a:t>
          </a:r>
          <a:endParaRPr lang="en-US" sz="2100" kern="1200"/>
        </a:p>
      </dsp:txBody>
      <dsp:txXfrm>
        <a:off x="40724" y="1858593"/>
        <a:ext cx="5352364" cy="752780"/>
      </dsp:txXfrm>
    </dsp:sp>
    <dsp:sp modelId="{241AD9CD-A35E-439D-B8EC-FFFF1F4EB460}">
      <dsp:nvSpPr>
        <dsp:cNvPr id="0" name=""/>
        <dsp:cNvSpPr/>
      </dsp:nvSpPr>
      <dsp:spPr>
        <a:xfrm>
          <a:off x="0" y="2712577"/>
          <a:ext cx="5433812" cy="834228"/>
        </a:xfrm>
        <a:prstGeom prst="roundRect">
          <a:avLst/>
        </a:prstGeom>
        <a:gradFill rotWithShape="0">
          <a:gsLst>
            <a:gs pos="0">
              <a:schemeClr val="accent5">
                <a:hueOff val="-5068907"/>
                <a:satOff val="-13064"/>
                <a:lumOff val="-882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5068907"/>
                <a:satOff val="-13064"/>
                <a:lumOff val="-882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5068907"/>
                <a:satOff val="-13064"/>
                <a:lumOff val="-882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100" b="1" kern="1200"/>
            <a:t>Cidade natal - São Sebastião/SP;</a:t>
          </a:r>
          <a:endParaRPr lang="en-US" sz="2100" kern="1200"/>
        </a:p>
      </dsp:txBody>
      <dsp:txXfrm>
        <a:off x="40724" y="2753301"/>
        <a:ext cx="5352364" cy="752780"/>
      </dsp:txXfrm>
    </dsp:sp>
    <dsp:sp modelId="{F6580282-8304-4376-8281-9DEE2D90283D}">
      <dsp:nvSpPr>
        <dsp:cNvPr id="0" name=""/>
        <dsp:cNvSpPr/>
      </dsp:nvSpPr>
      <dsp:spPr>
        <a:xfrm>
          <a:off x="0" y="3607285"/>
          <a:ext cx="5433812" cy="834228"/>
        </a:xfrm>
        <a:prstGeom prst="roundRect">
          <a:avLst/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100" b="1" kern="1200"/>
            <a:t>Buscando recolocação no mercado de trabalho;</a:t>
          </a:r>
          <a:endParaRPr lang="en-US" sz="2100" kern="1200"/>
        </a:p>
      </dsp:txBody>
      <dsp:txXfrm>
        <a:off x="40724" y="3648009"/>
        <a:ext cx="5352364" cy="75278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3C0EF5-6ED4-49D1-8FC6-D66096F3E409}">
      <dsp:nvSpPr>
        <dsp:cNvPr id="0" name=""/>
        <dsp:cNvSpPr/>
      </dsp:nvSpPr>
      <dsp:spPr>
        <a:xfrm>
          <a:off x="2964815" y="2124"/>
          <a:ext cx="3335418" cy="1402286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100" b="1" kern="1200">
              <a:latin typeface="Century Gothic"/>
            </a:rPr>
            <a:t>Buscar uma melhor recolocação no mercado de trabalho;</a:t>
          </a:r>
          <a:endParaRPr lang="en-US" sz="2100" b="1" kern="1200">
            <a:latin typeface="Century Gothic"/>
          </a:endParaRPr>
        </a:p>
      </dsp:txBody>
      <dsp:txXfrm>
        <a:off x="3033269" y="70578"/>
        <a:ext cx="3198510" cy="1265378"/>
      </dsp:txXfrm>
    </dsp:sp>
    <dsp:sp modelId="{8A11E83F-7846-4763-B894-B328DA7C1326}">
      <dsp:nvSpPr>
        <dsp:cNvPr id="0" name=""/>
        <dsp:cNvSpPr/>
      </dsp:nvSpPr>
      <dsp:spPr>
        <a:xfrm>
          <a:off x="2964815" y="1474525"/>
          <a:ext cx="3335418" cy="1402286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100" b="1" kern="1200">
              <a:latin typeface="Century Gothic"/>
            </a:rPr>
            <a:t>Oferecer o "</a:t>
          </a:r>
          <a:r>
            <a:rPr lang="pt-BR" sz="2100" b="1" u="sng" kern="1200">
              <a:latin typeface="Century Gothic"/>
            </a:rPr>
            <a:t>melhor</a:t>
          </a:r>
          <a:r>
            <a:rPr lang="pt-BR" sz="2100" b="1" kern="1200">
              <a:latin typeface="Century Gothic"/>
            </a:rPr>
            <a:t>" para os meus filhos (saúde, educação);</a:t>
          </a:r>
        </a:p>
      </dsp:txBody>
      <dsp:txXfrm>
        <a:off x="3033269" y="1542979"/>
        <a:ext cx="3198510" cy="1265378"/>
      </dsp:txXfrm>
    </dsp:sp>
    <dsp:sp modelId="{491AC58F-B5DE-42A2-AEB7-57BDB7DE7E6D}">
      <dsp:nvSpPr>
        <dsp:cNvPr id="0" name=""/>
        <dsp:cNvSpPr/>
      </dsp:nvSpPr>
      <dsp:spPr>
        <a:xfrm>
          <a:off x="2964815" y="2946926"/>
          <a:ext cx="3335418" cy="1402286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100" b="1" kern="1200">
              <a:latin typeface="Century Gothic"/>
            </a:rPr>
            <a:t>Obter qualificação "diferenciada" para chegar ao sucesso profissional;</a:t>
          </a:r>
          <a:endParaRPr lang="pt-BR" sz="2100" kern="1200"/>
        </a:p>
      </dsp:txBody>
      <dsp:txXfrm>
        <a:off x="3033269" y="3015380"/>
        <a:ext cx="3198510" cy="12653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ABA4F1-27EC-5D46-9E3E-1FF6525E235D}" type="datetimeFigureOut">
              <a:rPr lang="pt-BR"/>
              <a:t>10/06/2024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08CF20-A7B9-2848-8C77-36112A977772}" type="slidenum">
              <a:rPr lang="pt-BR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00594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08CF20-A7B9-2848-8C77-36112A977772}" type="slidenum">
              <a:rPr lang="pt-BR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11972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340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192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343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59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529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686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359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792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392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948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865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6/10/2024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267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28.jpeg"/><Relationship Id="rId7" Type="http://schemas.openxmlformats.org/officeDocument/2006/relationships/diagramColors" Target="../diagrams/colors4.xml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sv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12" Type="http://schemas.openxmlformats.org/officeDocument/2006/relationships/image" Target="../media/image39.sv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svg"/><Relationship Id="rId11" Type="http://schemas.openxmlformats.org/officeDocument/2006/relationships/image" Target="../media/image38.png"/><Relationship Id="rId5" Type="http://schemas.openxmlformats.org/officeDocument/2006/relationships/image" Target="../media/image32.png"/><Relationship Id="rId10" Type="http://schemas.openxmlformats.org/officeDocument/2006/relationships/image" Target="../media/image37.svg"/><Relationship Id="rId4" Type="http://schemas.openxmlformats.org/officeDocument/2006/relationships/image" Target="../media/image31.svg"/><Relationship Id="rId9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7C4B0F6-FFCF-AA09-ADE5-CFC7D27FC8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6834" y="1153572"/>
            <a:ext cx="3200400" cy="44611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100" kern="120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Apresentação</a:t>
            </a:r>
            <a:endParaRPr lang="en-US" sz="4100" kern="1200" err="1">
              <a:solidFill>
                <a:srgbClr val="FFFFFF"/>
              </a:solidFill>
              <a:latin typeface="+mj-lt"/>
            </a:endParaRPr>
          </a:p>
        </p:txBody>
      </p:sp>
      <p:sp>
        <p:nvSpPr>
          <p:cNvPr id="2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808FC76-532E-014D-BCD9-889ABE5F84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47308" y="591344"/>
            <a:ext cx="6906491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/>
              <a:t>Rafael Cesar de Lira;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/>
              <a:t>Lucan Raphael Marques;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/>
              <a:t>Reinaldo Mariano de Oliveira;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/>
              <a:t>Lucas Barsaglini.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365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ectangle 131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8" name="Picture 127">
            <a:extLst>
              <a:ext uri="{FF2B5EF4-FFF2-40B4-BE49-F238E27FC236}">
                <a16:creationId xmlns:a16="http://schemas.microsoft.com/office/drawing/2014/main" id="{2B667533-69F9-F782-6829-B671696B989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984" r="-2" b="527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CF48BC5-5267-C4FD-DE80-30A929B8A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pt-BR">
                <a:solidFill>
                  <a:srgbClr val="FFFFFF"/>
                </a:solidFill>
                <a:ea typeface="Calibri Light"/>
                <a:cs typeface="Calibri Light"/>
              </a:rPr>
              <a:t>Hobbies</a:t>
            </a:r>
            <a:endParaRPr lang="pt-BR">
              <a:solidFill>
                <a:srgbClr val="FFFFFF"/>
              </a:solidFill>
            </a:endParaRPr>
          </a:p>
        </p:txBody>
      </p:sp>
      <p:graphicFrame>
        <p:nvGraphicFramePr>
          <p:cNvPr id="106" name="Espaço Reservado para Conteúdo 2">
            <a:extLst>
              <a:ext uri="{FF2B5EF4-FFF2-40B4-BE49-F238E27FC236}">
                <a16:creationId xmlns:a16="http://schemas.microsoft.com/office/drawing/2014/main" id="{2C4664D7-022B-D96D-7F83-2BD3BE793B9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897846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379343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6" name="Rectangle 717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CA5179C-9584-3F32-BAD8-26AE204DE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63" y="125043"/>
            <a:ext cx="6034192" cy="204738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000" b="1"/>
              <a:t>Lucas </a:t>
            </a:r>
            <a:r>
              <a:rPr lang="en-US" sz="6000" b="1" err="1"/>
              <a:t>Barsaglini</a:t>
            </a:r>
            <a:endParaRPr lang="en-US" sz="6000" b="1">
              <a:ea typeface="Calibri Light"/>
              <a:cs typeface="Calibri Light"/>
            </a:endParaRPr>
          </a:p>
        </p:txBody>
      </p:sp>
      <p:pic>
        <p:nvPicPr>
          <p:cNvPr id="713" name="Imagem 712">
            <a:extLst>
              <a:ext uri="{FF2B5EF4-FFF2-40B4-BE49-F238E27FC236}">
                <a16:creationId xmlns:a16="http://schemas.microsoft.com/office/drawing/2014/main" id="{727C36A8-168D-EFB9-BA6C-4BBBF4824E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77" r="11777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  <p:graphicFrame>
        <p:nvGraphicFramePr>
          <p:cNvPr id="707" name="Espaço Reservado para Conteúdo 947">
            <a:extLst>
              <a:ext uri="{FF2B5EF4-FFF2-40B4-BE49-F238E27FC236}">
                <a16:creationId xmlns:a16="http://schemas.microsoft.com/office/drawing/2014/main" id="{5C065618-1A9C-ECD5-654F-2755C1B3D5A3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197155330"/>
              </p:ext>
            </p:extLst>
          </p:nvPr>
        </p:nvGraphicFramePr>
        <p:xfrm>
          <a:off x="472858" y="1988832"/>
          <a:ext cx="5433812" cy="44699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448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9" name="Rectangle 328">
            <a:extLst>
              <a:ext uri="{FF2B5EF4-FFF2-40B4-BE49-F238E27FC236}">
                <a16:creationId xmlns:a16="http://schemas.microsoft.com/office/drawing/2014/main" id="{D2B783EE-0239-4717-BBEA-8C9EAC61C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2035639-BF12-4845-3370-173D82B86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106" y="309524"/>
            <a:ext cx="5120561" cy="219642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pt-BR" sz="3700" b="1">
                <a:cs typeface="Calibri Light"/>
              </a:rPr>
              <a:t>Por que estou na FATEC?</a:t>
            </a:r>
            <a:br>
              <a:rPr lang="pt-BR" sz="3700" b="1">
                <a:cs typeface="Calibri Light"/>
              </a:rPr>
            </a:br>
            <a:endParaRPr lang="pt-BR" sz="3700">
              <a:cs typeface="Calibri Light" panose="020F0302020204030204"/>
            </a:endParaRPr>
          </a:p>
        </p:txBody>
      </p:sp>
      <p:sp>
        <p:nvSpPr>
          <p:cNvPr id="331" name="Oval 330">
            <a:extLst>
              <a:ext uri="{FF2B5EF4-FFF2-40B4-BE49-F238E27FC236}">
                <a16:creationId xmlns:a16="http://schemas.microsoft.com/office/drawing/2014/main" id="{A7B99495-F43F-4D80-A44F-2CB4764EB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20569" y="1364732"/>
            <a:ext cx="947488" cy="92178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11" name="Imagem 210">
            <a:extLst>
              <a:ext uri="{FF2B5EF4-FFF2-40B4-BE49-F238E27FC236}">
                <a16:creationId xmlns:a16="http://schemas.microsoft.com/office/drawing/2014/main" id="{FB919852-1A05-3976-084B-0030AAC727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823" r="5457"/>
          <a:stretch/>
        </p:blipFill>
        <p:spPr>
          <a:xfrm>
            <a:off x="7901259" y="2727729"/>
            <a:ext cx="4290741" cy="4130271"/>
          </a:xfrm>
          <a:custGeom>
            <a:avLst/>
            <a:gdLst/>
            <a:ahLst/>
            <a:cxnLst/>
            <a:rect l="l" t="t" r="r" b="b"/>
            <a:pathLst>
              <a:path w="4290741" h="4130271">
                <a:moveTo>
                  <a:pt x="2503809" y="0"/>
                </a:moveTo>
                <a:cubicBezTo>
                  <a:pt x="3157405" y="0"/>
                  <a:pt x="3752509" y="250434"/>
                  <a:pt x="4198398" y="660580"/>
                </a:cubicBezTo>
                <a:lnTo>
                  <a:pt x="4290741" y="751286"/>
                </a:lnTo>
                <a:lnTo>
                  <a:pt x="4290741" y="4130271"/>
                </a:lnTo>
                <a:lnTo>
                  <a:pt x="604508" y="4130271"/>
                </a:lnTo>
                <a:lnTo>
                  <a:pt x="461940" y="3953232"/>
                </a:lnTo>
                <a:cubicBezTo>
                  <a:pt x="171051" y="3544183"/>
                  <a:pt x="0" y="3043971"/>
                  <a:pt x="0" y="2503809"/>
                </a:cubicBezTo>
                <a:cubicBezTo>
                  <a:pt x="0" y="1120992"/>
                  <a:pt x="1120992" y="0"/>
                  <a:pt x="2503809" y="0"/>
                </a:cubicBezTo>
                <a:close/>
              </a:path>
            </a:pathLst>
          </a:custGeom>
        </p:spPr>
      </p:pic>
      <p:sp>
        <p:nvSpPr>
          <p:cNvPr id="333" name="Arc 332">
            <a:extLst>
              <a:ext uri="{FF2B5EF4-FFF2-40B4-BE49-F238E27FC236}">
                <a16:creationId xmlns:a16="http://schemas.microsoft.com/office/drawing/2014/main" id="{70BEB1E7-2F88-40BC-B73D-42E5B6F80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4759070" flipV="1">
            <a:off x="6034138" y="-673140"/>
            <a:ext cx="4021193" cy="4021193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0" name="Imagem 209">
            <a:extLst>
              <a:ext uri="{FF2B5EF4-FFF2-40B4-BE49-F238E27FC236}">
                <a16:creationId xmlns:a16="http://schemas.microsoft.com/office/drawing/2014/main" id="{B7B3ADF6-AF09-539F-E23C-B95BDDA74F2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249" r="-4" b="-4"/>
          <a:stretch/>
        </p:blipFill>
        <p:spPr>
          <a:xfrm>
            <a:off x="6206390" y="1"/>
            <a:ext cx="3762268" cy="3217734"/>
          </a:xfrm>
          <a:custGeom>
            <a:avLst/>
            <a:gdLst/>
            <a:ahLst/>
            <a:cxnLst/>
            <a:rect l="l" t="t" r="r" b="b"/>
            <a:pathLst>
              <a:path w="3519312" h="3007909">
                <a:moveTo>
                  <a:pt x="519780" y="0"/>
                </a:moveTo>
                <a:lnTo>
                  <a:pt x="2999532" y="0"/>
                </a:lnTo>
                <a:lnTo>
                  <a:pt x="3003921" y="3989"/>
                </a:lnTo>
                <a:cubicBezTo>
                  <a:pt x="3322356" y="322424"/>
                  <a:pt x="3519312" y="762338"/>
                  <a:pt x="3519312" y="1248253"/>
                </a:cubicBezTo>
                <a:cubicBezTo>
                  <a:pt x="3519312" y="2220084"/>
                  <a:pt x="2731487" y="3007909"/>
                  <a:pt x="1759656" y="3007909"/>
                </a:cubicBezTo>
                <a:cubicBezTo>
                  <a:pt x="787826" y="3007909"/>
                  <a:pt x="0" y="2220084"/>
                  <a:pt x="0" y="1248253"/>
                </a:cubicBezTo>
                <a:cubicBezTo>
                  <a:pt x="0" y="762338"/>
                  <a:pt x="196957" y="322424"/>
                  <a:pt x="515392" y="3989"/>
                </a:cubicBezTo>
                <a:close/>
              </a:path>
            </a:pathLst>
          </a:custGeom>
        </p:spPr>
      </p:pic>
      <p:graphicFrame>
        <p:nvGraphicFramePr>
          <p:cNvPr id="21" name="Espaço Reservado para Conteúdo 2">
            <a:extLst>
              <a:ext uri="{FF2B5EF4-FFF2-40B4-BE49-F238E27FC236}">
                <a16:creationId xmlns:a16="http://schemas.microsoft.com/office/drawing/2014/main" id="{52FF1568-89FE-79D1-EE98-AE169D6047E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30923610"/>
              </p:ext>
            </p:extLst>
          </p:nvPr>
        </p:nvGraphicFramePr>
        <p:xfrm>
          <a:off x="-1496180" y="2140101"/>
          <a:ext cx="926505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763355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37935B-97C8-EA4A-D38F-B5AF0C93F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3988" y="442769"/>
            <a:ext cx="4113853" cy="1154385"/>
          </a:xfrm>
        </p:spPr>
        <p:txBody>
          <a:bodyPr anchor="b">
            <a:noAutofit/>
          </a:bodyPr>
          <a:lstStyle/>
          <a:p>
            <a:r>
              <a:rPr lang="pt-BR" sz="8000" b="1">
                <a:cs typeface="Calibri Light"/>
              </a:rPr>
              <a:t>Hobbies</a:t>
            </a:r>
          </a:p>
        </p:txBody>
      </p:sp>
      <p:pic>
        <p:nvPicPr>
          <p:cNvPr id="3" name="Imagem 2" descr="Crianças sorrindo posando para foto&#10;&#10;Descrição gerada automaticamente">
            <a:extLst>
              <a:ext uri="{FF2B5EF4-FFF2-40B4-BE49-F238E27FC236}">
                <a16:creationId xmlns:a16="http://schemas.microsoft.com/office/drawing/2014/main" id="{2B7EA2CF-3B6C-E6BE-34B4-DDF679BBDD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716" b="-2"/>
          <a:stretch/>
        </p:blipFill>
        <p:spPr>
          <a:xfrm>
            <a:off x="613301" y="292866"/>
            <a:ext cx="6949697" cy="5460629"/>
          </a:xfrm>
          <a:prstGeom prst="rect">
            <a:avLst/>
          </a:prstGeom>
        </p:spPr>
      </p:pic>
      <p:grpSp>
        <p:nvGrpSpPr>
          <p:cNvPr id="45" name="Group 10">
            <a:extLst>
              <a:ext uri="{FF2B5EF4-FFF2-40B4-BE49-F238E27FC236}">
                <a16:creationId xmlns:a16="http://schemas.microsoft.com/office/drawing/2014/main" id="{BE589684-54CA-64D8-C963-5F19FF75B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84697" y="5858828"/>
            <a:ext cx="6406903" cy="123363"/>
            <a:chOff x="7015162" y="5858828"/>
            <a:chExt cx="4300544" cy="123363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B56B8E8-B789-DA4D-E4BE-03FA3165B3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103753" y="3770237"/>
              <a:ext cx="123362" cy="4300544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12">
              <a:extLst>
                <a:ext uri="{FF2B5EF4-FFF2-40B4-BE49-F238E27FC236}">
                  <a16:creationId xmlns:a16="http://schemas.microsoft.com/office/drawing/2014/main" id="{2255D907-377D-0DF9-B4A4-4B44C46FB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09789" y="4876274"/>
              <a:ext cx="123362" cy="2088471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EE45ECB-0457-F678-8274-BE602FC430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69780" y="1897376"/>
            <a:ext cx="3855688" cy="446383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pt-BR" sz="2200" b="1">
                <a:cs typeface="Calibri"/>
              </a:rPr>
              <a:t>      Estar com a família/filhos;</a:t>
            </a:r>
            <a:endParaRPr lang="pt-BR"/>
          </a:p>
          <a:p>
            <a:pPr marL="0" indent="0">
              <a:buNone/>
            </a:pPr>
            <a:endParaRPr lang="pt-BR" sz="2200" b="1">
              <a:cs typeface="Calibri"/>
            </a:endParaRPr>
          </a:p>
          <a:p>
            <a:pPr marL="0" indent="0">
              <a:buNone/>
            </a:pPr>
            <a:r>
              <a:rPr lang="pt-BR" sz="2200" b="1">
                <a:cs typeface="Calibri"/>
              </a:rPr>
              <a:t>       Assistir séries/TV;</a:t>
            </a:r>
          </a:p>
          <a:p>
            <a:pPr marL="0" indent="0">
              <a:buNone/>
            </a:pPr>
            <a:endParaRPr lang="pt-BR" sz="2200" b="1">
              <a:cs typeface="Calibri"/>
            </a:endParaRPr>
          </a:p>
          <a:p>
            <a:pPr marL="0" indent="0">
              <a:buNone/>
            </a:pPr>
            <a:r>
              <a:rPr lang="pt-BR" sz="2200" b="1">
                <a:cs typeface="Calibri"/>
              </a:rPr>
              <a:t>       Jogar vídeo game;</a:t>
            </a:r>
          </a:p>
          <a:p>
            <a:pPr marL="0" indent="0">
              <a:buNone/>
            </a:pPr>
            <a:endParaRPr lang="pt-BR" sz="2200" b="1">
              <a:cs typeface="Calibri"/>
            </a:endParaRPr>
          </a:p>
          <a:p>
            <a:pPr marL="0" indent="0">
              <a:buNone/>
            </a:pPr>
            <a:r>
              <a:rPr lang="pt-BR" sz="2200" b="1">
                <a:cs typeface="Calibri"/>
              </a:rPr>
              <a:t>       Andar de bicicleta;</a:t>
            </a:r>
          </a:p>
          <a:p>
            <a:pPr marL="0" indent="0">
              <a:buNone/>
            </a:pPr>
            <a:endParaRPr lang="pt-BR" sz="2200" b="1">
              <a:cs typeface="Calibri"/>
            </a:endParaRPr>
          </a:p>
          <a:p>
            <a:pPr marL="0" indent="0">
              <a:buNone/>
            </a:pPr>
            <a:r>
              <a:rPr lang="pt-BR" sz="2200" b="1">
                <a:cs typeface="Calibri"/>
              </a:rPr>
              <a:t>      Ouvir música;</a:t>
            </a:r>
          </a:p>
        </p:txBody>
      </p:sp>
      <p:pic>
        <p:nvPicPr>
          <p:cNvPr id="4" name="Gráfico 3" descr="Home1 com preenchimento sólido">
            <a:extLst>
              <a:ext uri="{FF2B5EF4-FFF2-40B4-BE49-F238E27FC236}">
                <a16:creationId xmlns:a16="http://schemas.microsoft.com/office/drawing/2014/main" id="{01BA425A-C931-1665-BCA0-115B91AB6C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89553" y="1596226"/>
            <a:ext cx="830148" cy="773670"/>
          </a:xfrm>
          <a:prstGeom prst="rect">
            <a:avLst/>
          </a:prstGeom>
        </p:spPr>
      </p:pic>
      <p:pic>
        <p:nvPicPr>
          <p:cNvPr id="5" name="Gráfico 4" descr="Fones de ouvido com preenchimento sólido">
            <a:extLst>
              <a:ext uri="{FF2B5EF4-FFF2-40B4-BE49-F238E27FC236}">
                <a16:creationId xmlns:a16="http://schemas.microsoft.com/office/drawing/2014/main" id="{6C61766F-45DC-F16E-4360-D3C4C82D8A4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786254" y="5119254"/>
            <a:ext cx="787400" cy="784553"/>
          </a:xfrm>
          <a:prstGeom prst="rect">
            <a:avLst/>
          </a:prstGeom>
        </p:spPr>
      </p:pic>
      <p:pic>
        <p:nvPicPr>
          <p:cNvPr id="7" name="Gráfico 6" descr="Ciclismo com preenchimento sólido">
            <a:extLst>
              <a:ext uri="{FF2B5EF4-FFF2-40B4-BE49-F238E27FC236}">
                <a16:creationId xmlns:a16="http://schemas.microsoft.com/office/drawing/2014/main" id="{1C1C6E4F-FE1D-50FF-6093-AEF02A4985F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859324" y="4295098"/>
            <a:ext cx="706582" cy="718127"/>
          </a:xfrm>
          <a:prstGeom prst="rect">
            <a:avLst/>
          </a:prstGeom>
        </p:spPr>
      </p:pic>
      <p:pic>
        <p:nvPicPr>
          <p:cNvPr id="8" name="Gráfico 7" descr="Controlador de jogo com preenchimento sólido">
            <a:extLst>
              <a:ext uri="{FF2B5EF4-FFF2-40B4-BE49-F238E27FC236}">
                <a16:creationId xmlns:a16="http://schemas.microsoft.com/office/drawing/2014/main" id="{54B69335-A5BC-AD0E-C68C-D3C4FE118CD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856775" y="3398981"/>
            <a:ext cx="764310" cy="775855"/>
          </a:xfrm>
          <a:prstGeom prst="rect">
            <a:avLst/>
          </a:prstGeom>
        </p:spPr>
      </p:pic>
      <p:pic>
        <p:nvPicPr>
          <p:cNvPr id="9" name="Gráfico 8" descr="Televisão com preenchimento sólido">
            <a:extLst>
              <a:ext uri="{FF2B5EF4-FFF2-40B4-BE49-F238E27FC236}">
                <a16:creationId xmlns:a16="http://schemas.microsoft.com/office/drawing/2014/main" id="{41DA4DCE-D60A-FE8A-3C03-DFC59A45C82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883611" y="2611393"/>
            <a:ext cx="718752" cy="72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166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7">
            <a:extLst>
              <a:ext uri="{FF2B5EF4-FFF2-40B4-BE49-F238E27FC236}">
                <a16:creationId xmlns:a16="http://schemas.microsoft.com/office/drawing/2014/main" id="{19E24DBD-F9D5-BCE8-95D7-DE9C480CE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9">
            <a:extLst>
              <a:ext uri="{FF2B5EF4-FFF2-40B4-BE49-F238E27FC236}">
                <a16:creationId xmlns:a16="http://schemas.microsoft.com/office/drawing/2014/main" id="{98B01AA5-52BA-13FA-6399-D4B067144A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Right Triangle 11">
            <a:extLst>
              <a:ext uri="{FF2B5EF4-FFF2-40B4-BE49-F238E27FC236}">
                <a16:creationId xmlns:a16="http://schemas.microsoft.com/office/drawing/2014/main" id="{8D9FBD83-8305-C306-5967-0782F44B1C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3">
            <a:extLst>
              <a:ext uri="{FF2B5EF4-FFF2-40B4-BE49-F238E27FC236}">
                <a16:creationId xmlns:a16="http://schemas.microsoft.com/office/drawing/2014/main" id="{F8E2E9FA-3098-4499-8238-C5473D6E06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ítulo 1">
            <a:extLst>
              <a:ext uri="{FF2B5EF4-FFF2-40B4-BE49-F238E27FC236}">
                <a16:creationId xmlns:a16="http://schemas.microsoft.com/office/drawing/2014/main" id="{9ECB0A55-9D36-9CD1-999E-5DF3C2B77AA9}"/>
              </a:ext>
            </a:extLst>
          </p:cNvPr>
          <p:cNvSpPr txBox="1">
            <a:spLocks/>
          </p:cNvSpPr>
          <p:nvPr/>
        </p:nvSpPr>
        <p:spPr>
          <a:xfrm>
            <a:off x="1208184" y="1159883"/>
            <a:ext cx="3026411" cy="4538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t-BR" sz="6100" b="1">
                <a:ea typeface="Calibri Light"/>
                <a:cs typeface="Calibri Light"/>
              </a:rPr>
              <a:t>Rafael Cesar de Lira</a:t>
            </a:r>
          </a:p>
        </p:txBody>
      </p:sp>
      <p:cxnSp>
        <p:nvCxnSpPr>
          <p:cNvPr id="28" name="Straight Connector 15">
            <a:extLst>
              <a:ext uri="{FF2B5EF4-FFF2-40B4-BE49-F238E27FC236}">
                <a16:creationId xmlns:a16="http://schemas.microsoft.com/office/drawing/2014/main" id="{D1743386-72CF-E7FA-FF9F-4BA815E116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Espaço Reservado para Conteúdo 2">
            <a:extLst>
              <a:ext uri="{FF2B5EF4-FFF2-40B4-BE49-F238E27FC236}">
                <a16:creationId xmlns:a16="http://schemas.microsoft.com/office/drawing/2014/main" id="{EE7E757F-C5AC-CB45-DE68-E9280BD7AA13}"/>
              </a:ext>
            </a:extLst>
          </p:cNvPr>
          <p:cNvSpPr txBox="1">
            <a:spLocks/>
          </p:cNvSpPr>
          <p:nvPr/>
        </p:nvSpPr>
        <p:spPr>
          <a:xfrm>
            <a:off x="4654296" y="1245596"/>
            <a:ext cx="4795584" cy="41805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>
                <a:ea typeface="Calibri"/>
                <a:cs typeface="Calibri"/>
              </a:rPr>
              <a:t>Trinta anos;</a:t>
            </a:r>
            <a:endParaRPr lang="en-US">
              <a:ea typeface="Calibri"/>
              <a:cs typeface="Calibri"/>
            </a:endParaRPr>
          </a:p>
          <a:p>
            <a:pPr marL="0" indent="0">
              <a:buNone/>
            </a:pPr>
            <a:r>
              <a:rPr lang="pt-BR">
                <a:ea typeface="Calibri"/>
                <a:cs typeface="Calibri"/>
              </a:rPr>
              <a:t>Casado, uma filha;</a:t>
            </a:r>
            <a:endParaRPr lang="en-US">
              <a:ea typeface="Calibri"/>
              <a:cs typeface="Calibri"/>
            </a:endParaRPr>
          </a:p>
          <a:p>
            <a:pPr marL="0" indent="0">
              <a:buNone/>
            </a:pPr>
            <a:endParaRPr lang="pt-BR">
              <a:ea typeface="Calibri"/>
              <a:cs typeface="Calibri"/>
            </a:endParaRPr>
          </a:p>
          <a:p>
            <a:pPr marL="0" indent="0">
              <a:buNone/>
            </a:pPr>
            <a:endParaRPr lang="pt-BR">
              <a:ea typeface="Calibri"/>
              <a:cs typeface="Calibri"/>
            </a:endParaRPr>
          </a:p>
        </p:txBody>
      </p:sp>
      <p:pic>
        <p:nvPicPr>
          <p:cNvPr id="2" name="Imagem 1" descr="Homem com óculos de sol&#10;&#10;Descrição gerada automaticamente">
            <a:extLst>
              <a:ext uri="{FF2B5EF4-FFF2-40B4-BE49-F238E27FC236}">
                <a16:creationId xmlns:a16="http://schemas.microsoft.com/office/drawing/2014/main" id="{51932EEA-4A42-BDCE-0114-5492D7300F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9165567" y="459372"/>
            <a:ext cx="3252157" cy="2683531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DD0458BA-E69F-F81A-53C2-DBACAE5E9C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9550" y="663163"/>
            <a:ext cx="2683531" cy="3781797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CB209067-CA6C-66B4-BA8D-8836B0C2DE9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6110" y="1362744"/>
            <a:ext cx="2625450" cy="3550719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E6B2208B-D5D6-9A9B-7EC6-5CA991B7619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1217" y="2175860"/>
            <a:ext cx="2565232" cy="3892295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6CB436DA-21CC-98AB-B04A-17BA94A66CE1}"/>
              </a:ext>
            </a:extLst>
          </p:cNvPr>
          <p:cNvSpPr txBox="1"/>
          <p:nvPr/>
        </p:nvSpPr>
        <p:spPr>
          <a:xfrm>
            <a:off x="4643887" y="3321171"/>
            <a:ext cx="431033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800">
                <a:ea typeface="Calibri"/>
                <a:cs typeface="Calibri"/>
              </a:rPr>
              <a:t>São José dos Campos;</a:t>
            </a:r>
            <a:endParaRPr lang="pt-BR">
              <a:ea typeface="Calibri" panose="020F0502020204030204"/>
              <a:cs typeface="Calibri" panose="020F0502020204030204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8218944D-CBD2-BB15-C919-B65E39294A30}"/>
              </a:ext>
            </a:extLst>
          </p:cNvPr>
          <p:cNvSpPr txBox="1"/>
          <p:nvPr/>
        </p:nvSpPr>
        <p:spPr>
          <a:xfrm>
            <a:off x="4615130" y="3838754"/>
            <a:ext cx="3910641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800">
                <a:ea typeface="Calibri"/>
                <a:cs typeface="Calibri"/>
              </a:rPr>
              <a:t>Operador Logística.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5100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build="p"/>
      <p:bldP spid="3" grpId="0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4" descr="Biblioteca pública abstrata e desfocada com estantes">
            <a:extLst>
              <a:ext uri="{FF2B5EF4-FFF2-40B4-BE49-F238E27FC236}">
                <a16:creationId xmlns:a16="http://schemas.microsoft.com/office/drawing/2014/main" id="{59DB591B-1B09-104F-12DF-6B20FD3463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18" r="23289" b="8173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5000">
                <a:schemeClr val="tx1">
                  <a:alpha val="78000"/>
                </a:schemeClr>
              </a:gs>
              <a:gs pos="19000">
                <a:schemeClr val="tx1">
                  <a:alpha val="38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FFC5270-1411-E04E-1C02-0F69021AA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4861502" cy="112471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>
                <a:solidFill>
                  <a:schemeClr val="bg1"/>
                </a:solidFill>
              </a:rPr>
              <a:t>Qual é meu </a:t>
            </a:r>
            <a:r>
              <a:rPr lang="en-US" b="1" err="1">
                <a:solidFill>
                  <a:schemeClr val="bg1"/>
                </a:solidFill>
              </a:rPr>
              <a:t>objetivo</a:t>
            </a:r>
            <a:r>
              <a:rPr lang="en-US" b="1">
                <a:solidFill>
                  <a:schemeClr val="bg1"/>
                </a:solidFill>
              </a:rPr>
              <a:t> </a:t>
            </a:r>
            <a:r>
              <a:rPr lang="en-US" b="1" err="1">
                <a:solidFill>
                  <a:schemeClr val="bg1"/>
                </a:solidFill>
              </a:rPr>
              <a:t>na</a:t>
            </a:r>
            <a:r>
              <a:rPr lang="en-US" b="1">
                <a:solidFill>
                  <a:schemeClr val="bg1"/>
                </a:solidFill>
              </a:rPr>
              <a:t> FATEC?</a:t>
            </a:r>
          </a:p>
          <a:p>
            <a:endParaRPr lang="en-US" sz="2800">
              <a:solidFill>
                <a:schemeClr val="bg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chemeClr val="tx1"/>
          </a:solidFill>
          <a:ln w="31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D6CD403-ABFA-B6BC-ADBB-21EAA83905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71094" y="2718054"/>
            <a:ext cx="4474075" cy="320725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baseline="0" err="1">
                <a:solidFill>
                  <a:schemeClr val="bg1"/>
                </a:solidFill>
              </a:rPr>
              <a:t>Curiosidade</a:t>
            </a:r>
            <a:r>
              <a:rPr lang="en-US" sz="2400">
                <a:solidFill>
                  <a:schemeClr val="bg1"/>
                </a:solidFill>
              </a:rPr>
              <a:t>​;</a:t>
            </a:r>
            <a:endParaRPr lang="en-US" sz="2400">
              <a:solidFill>
                <a:schemeClr val="bg1"/>
              </a:solidFill>
              <a:ea typeface="Calibri"/>
              <a:cs typeface="Calibri"/>
            </a:endParaRPr>
          </a:p>
          <a:p>
            <a:r>
              <a:rPr lang="en-US" sz="2400" baseline="0" err="1">
                <a:solidFill>
                  <a:schemeClr val="bg1"/>
                </a:solidFill>
              </a:rPr>
              <a:t>Aprimoramento</a:t>
            </a:r>
            <a:r>
              <a:rPr lang="en-US" sz="2400" baseline="0">
                <a:solidFill>
                  <a:schemeClr val="bg1"/>
                </a:solidFill>
              </a:rPr>
              <a:t> </a:t>
            </a:r>
            <a:r>
              <a:rPr lang="en-US" sz="2400" err="1">
                <a:solidFill>
                  <a:schemeClr val="bg1"/>
                </a:solidFill>
              </a:rPr>
              <a:t>profissional</a:t>
            </a:r>
            <a:r>
              <a:rPr lang="en-US" sz="2400">
                <a:solidFill>
                  <a:schemeClr val="bg1"/>
                </a:solidFill>
              </a:rPr>
              <a:t>​;</a:t>
            </a:r>
            <a:endParaRPr lang="en-US" sz="2400">
              <a:solidFill>
                <a:schemeClr val="bg1"/>
              </a:solidFill>
              <a:ea typeface="Calibri"/>
              <a:cs typeface="Calibri"/>
            </a:endParaRPr>
          </a:p>
          <a:p>
            <a:r>
              <a:rPr lang="en-US" sz="2400" baseline="0">
                <a:solidFill>
                  <a:schemeClr val="bg1"/>
                </a:solidFill>
              </a:rPr>
              <a:t>Ascenção</a:t>
            </a:r>
            <a:r>
              <a:rPr lang="en-US" sz="2400">
                <a:solidFill>
                  <a:schemeClr val="bg1"/>
                </a:solidFill>
              </a:rPr>
              <a:t> </a:t>
            </a:r>
            <a:r>
              <a:rPr lang="en-US" sz="2400" err="1">
                <a:solidFill>
                  <a:schemeClr val="bg1"/>
                </a:solidFill>
              </a:rPr>
              <a:t>na</a:t>
            </a:r>
            <a:r>
              <a:rPr lang="en-US" sz="2400">
                <a:solidFill>
                  <a:schemeClr val="bg1"/>
                </a:solidFill>
              </a:rPr>
              <a:t> </a:t>
            </a:r>
            <a:r>
              <a:rPr lang="en-US" sz="2400" err="1">
                <a:solidFill>
                  <a:schemeClr val="bg1"/>
                </a:solidFill>
              </a:rPr>
              <a:t>profissional</a:t>
            </a:r>
            <a:r>
              <a:rPr lang="en-US" sz="2400">
                <a:solidFill>
                  <a:schemeClr val="bg1"/>
                </a:solidFill>
              </a:rPr>
              <a:t> ​;</a:t>
            </a:r>
            <a:endParaRPr lang="en-US" sz="2400">
              <a:solidFill>
                <a:schemeClr val="bg1"/>
              </a:solidFill>
              <a:ea typeface="Calibri"/>
              <a:cs typeface="Calibri"/>
            </a:endParaRPr>
          </a:p>
          <a:p>
            <a:r>
              <a:rPr lang="en-US" sz="2400" baseline="0" err="1">
                <a:solidFill>
                  <a:schemeClr val="bg1"/>
                </a:solidFill>
              </a:rPr>
              <a:t>Realização</a:t>
            </a:r>
            <a:r>
              <a:rPr lang="en-US" sz="2400" baseline="0">
                <a:solidFill>
                  <a:schemeClr val="bg1"/>
                </a:solidFill>
              </a:rPr>
              <a:t> </a:t>
            </a:r>
            <a:r>
              <a:rPr lang="en-US" sz="2400" err="1">
                <a:solidFill>
                  <a:schemeClr val="bg1"/>
                </a:solidFill>
              </a:rPr>
              <a:t>profissional</a:t>
            </a:r>
            <a:r>
              <a:rPr lang="en-US" sz="2400">
                <a:solidFill>
                  <a:schemeClr val="bg1"/>
                </a:solidFill>
              </a:rPr>
              <a:t> e </a:t>
            </a:r>
            <a:r>
              <a:rPr lang="en-US" sz="2400" baseline="0" err="1">
                <a:solidFill>
                  <a:schemeClr val="bg1"/>
                </a:solidFill>
              </a:rPr>
              <a:t>pessoal</a:t>
            </a:r>
            <a:r>
              <a:rPr lang="en-US" sz="2400">
                <a:solidFill>
                  <a:schemeClr val="bg1"/>
                </a:solidFill>
              </a:rPr>
              <a:t>​.</a:t>
            </a:r>
            <a:endParaRPr lang="en-US" sz="2400">
              <a:solidFill>
                <a:schemeClr val="bg1"/>
              </a:solidFill>
              <a:ea typeface="Calibri"/>
              <a:cs typeface="Calibri"/>
            </a:endParaRPr>
          </a:p>
          <a:p>
            <a:pPr indent="-228600">
              <a:buFont typeface="Arial" panose="020B0604020202020204" pitchFamily="34" charset="0"/>
              <a:buChar char="•"/>
            </a:pPr>
            <a:endParaRPr lang="en-US" sz="1700">
              <a:solidFill>
                <a:schemeClr val="bg1"/>
              </a:solidFill>
              <a:ea typeface="Calibri"/>
              <a:cs typeface="Calibri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3335EFE3-A87B-2FF6-7DB4-05936A7610DA}"/>
              </a:ext>
            </a:extLst>
          </p:cNvPr>
          <p:cNvSpPr txBox="1"/>
          <p:nvPr/>
        </p:nvSpPr>
        <p:spPr>
          <a:xfrm>
            <a:off x="5181600" y="2514600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6178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27">
            <a:extLst>
              <a:ext uri="{FF2B5EF4-FFF2-40B4-BE49-F238E27FC236}">
                <a16:creationId xmlns:a16="http://schemas.microsoft.com/office/drawing/2014/main" id="{6B5E2835-4E47-45B3-9CFE-732FF7B054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m 4" descr="Pessoas posando para foto em frente a mesa com comida&#10;&#10;Descrição gerada automaticamente">
            <a:extLst>
              <a:ext uri="{FF2B5EF4-FFF2-40B4-BE49-F238E27FC236}">
                <a16:creationId xmlns:a16="http://schemas.microsoft.com/office/drawing/2014/main" id="{C71E1233-5492-A2BC-B909-FC3BA74D1F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129"/>
          <a:stretch/>
        </p:blipFill>
        <p:spPr>
          <a:xfrm>
            <a:off x="3242695" y="43142"/>
            <a:ext cx="8949307" cy="6857990"/>
          </a:xfrm>
          <a:custGeom>
            <a:avLst/>
            <a:gdLst/>
            <a:ahLst/>
            <a:cxnLst/>
            <a:rect l="l" t="t" r="r" b="b"/>
            <a:pathLst>
              <a:path w="8949307" h="6858000">
                <a:moveTo>
                  <a:pt x="0" y="0"/>
                </a:moveTo>
                <a:lnTo>
                  <a:pt x="8949307" y="0"/>
                </a:lnTo>
                <a:lnTo>
                  <a:pt x="8949307" y="6858000"/>
                </a:lnTo>
                <a:lnTo>
                  <a:pt x="0" y="6858000"/>
                </a:lnTo>
                <a:lnTo>
                  <a:pt x="62983" y="6788730"/>
                </a:lnTo>
                <a:cubicBezTo>
                  <a:pt x="773509" y="5928900"/>
                  <a:pt x="1212979" y="4741056"/>
                  <a:pt x="1212979" y="3429000"/>
                </a:cubicBezTo>
                <a:cubicBezTo>
                  <a:pt x="1212979" y="2116944"/>
                  <a:pt x="773509" y="929100"/>
                  <a:pt x="62983" y="69271"/>
                </a:cubicBezTo>
                <a:close/>
              </a:path>
            </a:pathLst>
          </a:custGeom>
        </p:spPr>
      </p:pic>
      <p:sp useBgFill="1">
        <p:nvSpPr>
          <p:cNvPr id="51" name="Freeform: Shape 29">
            <a:extLst>
              <a:ext uri="{FF2B5EF4-FFF2-40B4-BE49-F238E27FC236}">
                <a16:creationId xmlns:a16="http://schemas.microsoft.com/office/drawing/2014/main" id="{5B45AD5D-AA52-4F7B-9362-576A39AD9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D5D5D5"/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52" name="Freeform: Shape 31">
            <a:extLst>
              <a:ext uri="{FF2B5EF4-FFF2-40B4-BE49-F238E27FC236}">
                <a16:creationId xmlns:a16="http://schemas.microsoft.com/office/drawing/2014/main" id="{AEDD7960-4866-4399-BEF6-DD1431AB4E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8E9FAD5-CFD1-1A23-637D-00BC3EE26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57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b="1">
                <a:solidFill>
                  <a:srgbClr val="000000"/>
                </a:solidFill>
                <a:ea typeface="Calibri Light"/>
                <a:cs typeface="Calibri Light"/>
              </a:rPr>
              <a:t>Tempo Livre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3" name="Rectangle 35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375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3D28763-1FE4-04E7-A70F-C006C38B13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71094" y="2718054"/>
            <a:ext cx="3438906" cy="320725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err="1">
                <a:ea typeface="Calibri"/>
                <a:cs typeface="Calibri"/>
              </a:rPr>
              <a:t>Família</a:t>
            </a:r>
            <a:r>
              <a:rPr lang="en-US" sz="2400">
                <a:ea typeface="Calibri"/>
                <a:cs typeface="Calibri"/>
              </a:rPr>
              <a:t>;</a:t>
            </a:r>
            <a:endParaRPr lang="pt-BR"/>
          </a:p>
          <a:p>
            <a:r>
              <a:rPr lang="en-US" sz="2400" err="1">
                <a:ea typeface="Calibri"/>
                <a:cs typeface="Calibri"/>
              </a:rPr>
              <a:t>Filmes</a:t>
            </a:r>
            <a:r>
              <a:rPr lang="en-US" sz="2400">
                <a:ea typeface="Calibri"/>
                <a:cs typeface="Calibri"/>
              </a:rPr>
              <a:t> e </a:t>
            </a:r>
            <a:r>
              <a:rPr lang="en-US" sz="2400" err="1">
                <a:ea typeface="Calibri"/>
                <a:cs typeface="Calibri"/>
              </a:rPr>
              <a:t>Séries</a:t>
            </a:r>
            <a:r>
              <a:rPr lang="en-US" sz="2400">
                <a:ea typeface="Calibri"/>
                <a:cs typeface="Calibri"/>
              </a:rPr>
              <a:t>;</a:t>
            </a:r>
            <a:endParaRPr lang="en-US" sz="2400" err="1">
              <a:ea typeface="Calibri"/>
              <a:cs typeface="Calibri"/>
            </a:endParaRPr>
          </a:p>
          <a:p>
            <a:r>
              <a:rPr lang="en-US" sz="2400" err="1">
                <a:ea typeface="Calibri"/>
                <a:cs typeface="Calibri"/>
              </a:rPr>
              <a:t>Passeios</a:t>
            </a:r>
            <a:r>
              <a:rPr lang="en-US" sz="2400">
                <a:ea typeface="Calibri"/>
                <a:cs typeface="Calibri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25092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6" name="Rectangle 37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7" name="Freeform: Shape 37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A7994EF-7344-143F-B87C-2C7860B31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pt-BR">
                <a:solidFill>
                  <a:srgbClr val="FFFFFF"/>
                </a:solidFill>
                <a:ea typeface="Calibri Light"/>
                <a:cs typeface="Calibri Light"/>
              </a:rPr>
              <a:t>Lucan Raphael Marques</a:t>
            </a:r>
            <a:endParaRPr lang="pt-BR">
              <a:solidFill>
                <a:srgbClr val="FFFFFF"/>
              </a:solidFill>
            </a:endParaRPr>
          </a:p>
        </p:txBody>
      </p:sp>
      <p:sp>
        <p:nvSpPr>
          <p:cNvPr id="388" name="Arc 38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8814452-1EF6-AF99-6904-7F2CF70BC4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>
                <a:ea typeface="Calibri"/>
                <a:cs typeface="Calibri"/>
              </a:rPr>
              <a:t>34 anos</a:t>
            </a:r>
          </a:p>
          <a:p>
            <a:r>
              <a:rPr lang="pt-BR">
                <a:ea typeface="Calibri"/>
                <a:cs typeface="Calibri"/>
              </a:rPr>
              <a:t>São José dos Campos</a:t>
            </a:r>
          </a:p>
          <a:p>
            <a:r>
              <a:rPr lang="pt-BR">
                <a:ea typeface="Calibri"/>
                <a:cs typeface="Calibri"/>
              </a:rPr>
              <a:t>Ensino</a:t>
            </a:r>
          </a:p>
          <a:p>
            <a:r>
              <a:rPr lang="pt-BR">
                <a:ea typeface="Calibri"/>
                <a:cs typeface="Calibri"/>
              </a:rPr>
              <a:t>Profissão</a:t>
            </a:r>
          </a:p>
          <a:p>
            <a:r>
              <a:rPr lang="pt-BR">
                <a:ea typeface="Calibri"/>
                <a:cs typeface="Calibri"/>
              </a:rPr>
              <a:t>Relacionamento</a:t>
            </a:r>
          </a:p>
          <a:p>
            <a:endParaRPr lang="pt-BR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55949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8">
            <a:extLst>
              <a:ext uri="{FF2B5EF4-FFF2-40B4-BE49-F238E27FC236}">
                <a16:creationId xmlns:a16="http://schemas.microsoft.com/office/drawing/2014/main" id="{98DED6BC-9A3E-48D4-AD7C-A56D63F547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10">
            <a:extLst>
              <a:ext uri="{FF2B5EF4-FFF2-40B4-BE49-F238E27FC236}">
                <a16:creationId xmlns:a16="http://schemas.microsoft.com/office/drawing/2014/main" id="{6B6E033A-DB2E-49B8-B600-B38E0C280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3235" y="1371600"/>
            <a:ext cx="4529312" cy="3589977"/>
          </a:xfrm>
          <a:custGeom>
            <a:avLst/>
            <a:gdLst>
              <a:gd name="connsiteX0" fmla="*/ 5462602 w 5470628"/>
              <a:gd name="connsiteY0" fmla="*/ 1413608 h 3193741"/>
              <a:gd name="connsiteX1" fmla="*/ 5465724 w 5470628"/>
              <a:gd name="connsiteY1" fmla="*/ 1421881 h 3193741"/>
              <a:gd name="connsiteX2" fmla="*/ 5465025 w 5470628"/>
              <a:gd name="connsiteY2" fmla="*/ 1466556 h 3193741"/>
              <a:gd name="connsiteX3" fmla="*/ 5463208 w 5470628"/>
              <a:gd name="connsiteY3" fmla="*/ 1466226 h 3193741"/>
              <a:gd name="connsiteX4" fmla="*/ 5463242 w 5470628"/>
              <a:gd name="connsiteY4" fmla="*/ 1451866 h 3193741"/>
              <a:gd name="connsiteX5" fmla="*/ 5462894 w 5470628"/>
              <a:gd name="connsiteY5" fmla="*/ 1423194 h 3193741"/>
              <a:gd name="connsiteX6" fmla="*/ 5461417 w 5470628"/>
              <a:gd name="connsiteY6" fmla="*/ 1391849 h 3193741"/>
              <a:gd name="connsiteX7" fmla="*/ 5462246 w 5470628"/>
              <a:gd name="connsiteY7" fmla="*/ 1401944 h 3193741"/>
              <a:gd name="connsiteX8" fmla="*/ 5462602 w 5470628"/>
              <a:gd name="connsiteY8" fmla="*/ 1413608 h 3193741"/>
              <a:gd name="connsiteX9" fmla="*/ 5459078 w 5470628"/>
              <a:gd name="connsiteY9" fmla="*/ 1404268 h 3193741"/>
              <a:gd name="connsiteX10" fmla="*/ 5460137 w 5470628"/>
              <a:gd name="connsiteY10" fmla="*/ 1393780 h 3193741"/>
              <a:gd name="connsiteX11" fmla="*/ 5461417 w 5470628"/>
              <a:gd name="connsiteY11" fmla="*/ 1391849 h 3193741"/>
              <a:gd name="connsiteX12" fmla="*/ 614271 w 5470628"/>
              <a:gd name="connsiteY12" fmla="*/ 1052206 h 3193741"/>
              <a:gd name="connsiteX13" fmla="*/ 611497 w 5470628"/>
              <a:gd name="connsiteY13" fmla="*/ 1055389 h 3193741"/>
              <a:gd name="connsiteX14" fmla="*/ 630277 w 5470628"/>
              <a:gd name="connsiteY14" fmla="*/ 1065215 h 3193741"/>
              <a:gd name="connsiteX15" fmla="*/ 651856 w 5470628"/>
              <a:gd name="connsiteY15" fmla="*/ 1067584 h 3193741"/>
              <a:gd name="connsiteX16" fmla="*/ 614271 w 5470628"/>
              <a:gd name="connsiteY16" fmla="*/ 1052206 h 3193741"/>
              <a:gd name="connsiteX17" fmla="*/ 810628 w 5470628"/>
              <a:gd name="connsiteY17" fmla="*/ 695550 h 3193741"/>
              <a:gd name="connsiteX18" fmla="*/ 1033084 w 5470628"/>
              <a:gd name="connsiteY18" fmla="*/ 791270 h 3193741"/>
              <a:gd name="connsiteX19" fmla="*/ 1036153 w 5470628"/>
              <a:gd name="connsiteY19" fmla="*/ 788050 h 3193741"/>
              <a:gd name="connsiteX20" fmla="*/ 810628 w 5470628"/>
              <a:gd name="connsiteY20" fmla="*/ 695550 h 3193741"/>
              <a:gd name="connsiteX21" fmla="*/ 4850908 w 5470628"/>
              <a:gd name="connsiteY21" fmla="*/ 727 h 3193741"/>
              <a:gd name="connsiteX22" fmla="*/ 4858584 w 5470628"/>
              <a:gd name="connsiteY22" fmla="*/ 13795 h 3193741"/>
              <a:gd name="connsiteX23" fmla="*/ 4843408 w 5470628"/>
              <a:gd name="connsiteY23" fmla="*/ 37224 h 3193741"/>
              <a:gd name="connsiteX24" fmla="*/ 4871062 w 5470628"/>
              <a:gd name="connsiteY24" fmla="*/ 78954 h 3193741"/>
              <a:gd name="connsiteX25" fmla="*/ 4989038 w 5470628"/>
              <a:gd name="connsiteY25" fmla="*/ 66799 h 3193741"/>
              <a:gd name="connsiteX26" fmla="*/ 5002636 w 5470628"/>
              <a:gd name="connsiteY26" fmla="*/ 79388 h 3193741"/>
              <a:gd name="connsiteX27" fmla="*/ 5008332 w 5470628"/>
              <a:gd name="connsiteY27" fmla="*/ 140859 h 3193741"/>
              <a:gd name="connsiteX28" fmla="*/ 5014326 w 5470628"/>
              <a:gd name="connsiteY28" fmla="*/ 155555 h 3193741"/>
              <a:gd name="connsiteX29" fmla="*/ 5030704 w 5470628"/>
              <a:gd name="connsiteY29" fmla="*/ 221190 h 3193741"/>
              <a:gd name="connsiteX30" fmla="*/ 5097262 w 5470628"/>
              <a:gd name="connsiteY30" fmla="*/ 317759 h 3193741"/>
              <a:gd name="connsiteX31" fmla="*/ 5165084 w 5470628"/>
              <a:gd name="connsiteY31" fmla="*/ 373367 h 3193741"/>
              <a:gd name="connsiteX32" fmla="*/ 5174137 w 5470628"/>
              <a:gd name="connsiteY32" fmla="*/ 389353 h 3193741"/>
              <a:gd name="connsiteX33" fmla="*/ 5192507 w 5470628"/>
              <a:gd name="connsiteY33" fmla="*/ 453561 h 3193741"/>
              <a:gd name="connsiteX34" fmla="*/ 5187160 w 5470628"/>
              <a:gd name="connsiteY34" fmla="*/ 467732 h 3193741"/>
              <a:gd name="connsiteX35" fmla="*/ 5160106 w 5470628"/>
              <a:gd name="connsiteY35" fmla="*/ 486904 h 3193741"/>
              <a:gd name="connsiteX36" fmla="*/ 5138948 w 5470628"/>
              <a:gd name="connsiteY36" fmla="*/ 528614 h 3193741"/>
              <a:gd name="connsiteX37" fmla="*/ 5097016 w 5470628"/>
              <a:gd name="connsiteY37" fmla="*/ 589923 h 3193741"/>
              <a:gd name="connsiteX38" fmla="*/ 5075869 w 5470628"/>
              <a:gd name="connsiteY38" fmla="*/ 608381 h 3193741"/>
              <a:gd name="connsiteX39" fmla="*/ 5093172 w 5470628"/>
              <a:gd name="connsiteY39" fmla="*/ 618385 h 3193741"/>
              <a:gd name="connsiteX40" fmla="*/ 5153518 w 5470628"/>
              <a:gd name="connsiteY40" fmla="*/ 687474 h 3193741"/>
              <a:gd name="connsiteX41" fmla="*/ 5074984 w 5470628"/>
              <a:gd name="connsiteY41" fmla="*/ 776941 h 3193741"/>
              <a:gd name="connsiteX42" fmla="*/ 5033348 w 5470628"/>
              <a:gd name="connsiteY42" fmla="*/ 805473 h 3193741"/>
              <a:gd name="connsiteX43" fmla="*/ 5116847 w 5470628"/>
              <a:gd name="connsiteY43" fmla="*/ 803426 h 3193741"/>
              <a:gd name="connsiteX44" fmla="*/ 5147902 w 5470628"/>
              <a:gd name="connsiteY44" fmla="*/ 833118 h 3193741"/>
              <a:gd name="connsiteX45" fmla="*/ 5161665 w 5470628"/>
              <a:gd name="connsiteY45" fmla="*/ 848297 h 3193741"/>
              <a:gd name="connsiteX46" fmla="*/ 5246520 w 5470628"/>
              <a:gd name="connsiteY46" fmla="*/ 942412 h 3193741"/>
              <a:gd name="connsiteX47" fmla="*/ 5235368 w 5470628"/>
              <a:gd name="connsiteY47" fmla="*/ 972946 h 3193741"/>
              <a:gd name="connsiteX48" fmla="*/ 5113739 w 5470628"/>
              <a:gd name="connsiteY48" fmla="*/ 1128845 h 3193741"/>
              <a:gd name="connsiteX49" fmla="*/ 5255034 w 5470628"/>
              <a:gd name="connsiteY49" fmla="*/ 1151117 h 3193741"/>
              <a:gd name="connsiteX50" fmla="*/ 5267513 w 5470628"/>
              <a:gd name="connsiteY50" fmla="*/ 1216275 h 3193741"/>
              <a:gd name="connsiteX51" fmla="*/ 5343113 w 5470628"/>
              <a:gd name="connsiteY51" fmla="*/ 1281854 h 3193741"/>
              <a:gd name="connsiteX52" fmla="*/ 5452014 w 5470628"/>
              <a:gd name="connsiteY52" fmla="*/ 1385543 h 3193741"/>
              <a:gd name="connsiteX53" fmla="*/ 5459078 w 5470628"/>
              <a:gd name="connsiteY53" fmla="*/ 1404268 h 3193741"/>
              <a:gd name="connsiteX54" fmla="*/ 5458838 w 5470628"/>
              <a:gd name="connsiteY54" fmla="*/ 1406644 h 3193741"/>
              <a:gd name="connsiteX55" fmla="*/ 5455752 w 5470628"/>
              <a:gd name="connsiteY55" fmla="*/ 1450751 h 3193741"/>
              <a:gd name="connsiteX56" fmla="*/ 5454594 w 5470628"/>
              <a:gd name="connsiteY56" fmla="*/ 1464662 h 3193741"/>
              <a:gd name="connsiteX57" fmla="*/ 5447215 w 5470628"/>
              <a:gd name="connsiteY57" fmla="*/ 1463321 h 3193741"/>
              <a:gd name="connsiteX58" fmla="*/ 5433934 w 5470628"/>
              <a:gd name="connsiteY58" fmla="*/ 1458428 h 3193741"/>
              <a:gd name="connsiteX59" fmla="*/ 5424276 w 5470628"/>
              <a:gd name="connsiteY59" fmla="*/ 1477014 h 3193741"/>
              <a:gd name="connsiteX60" fmla="*/ 5444628 w 5470628"/>
              <a:gd name="connsiteY60" fmla="*/ 1511562 h 3193741"/>
              <a:gd name="connsiteX61" fmla="*/ 5453752 w 5470628"/>
              <a:gd name="connsiteY61" fmla="*/ 1474786 h 3193741"/>
              <a:gd name="connsiteX62" fmla="*/ 5454594 w 5470628"/>
              <a:gd name="connsiteY62" fmla="*/ 1464662 h 3193741"/>
              <a:gd name="connsiteX63" fmla="*/ 5463208 w 5470628"/>
              <a:gd name="connsiteY63" fmla="*/ 1466226 h 3193741"/>
              <a:gd name="connsiteX64" fmla="*/ 5463164 w 5470628"/>
              <a:gd name="connsiteY64" fmla="*/ 1484226 h 3193741"/>
              <a:gd name="connsiteX65" fmla="*/ 5456160 w 5470628"/>
              <a:gd name="connsiteY65" fmla="*/ 1575885 h 3193741"/>
              <a:gd name="connsiteX66" fmla="*/ 5345636 w 5470628"/>
              <a:gd name="connsiteY66" fmla="*/ 1714543 h 3193741"/>
              <a:gd name="connsiteX67" fmla="*/ 5251319 w 5470628"/>
              <a:gd name="connsiteY67" fmla="*/ 1775792 h 3193741"/>
              <a:gd name="connsiteX68" fmla="*/ 5043512 w 5470628"/>
              <a:gd name="connsiteY68" fmla="*/ 2027305 h 3193741"/>
              <a:gd name="connsiteX69" fmla="*/ 4978144 w 5470628"/>
              <a:gd name="connsiteY69" fmla="*/ 2108535 h 3193741"/>
              <a:gd name="connsiteX70" fmla="*/ 5031476 w 5470628"/>
              <a:gd name="connsiteY70" fmla="*/ 2128173 h 3193741"/>
              <a:gd name="connsiteX71" fmla="*/ 4937389 w 5470628"/>
              <a:gd name="connsiteY71" fmla="*/ 2216441 h 3193741"/>
              <a:gd name="connsiteX72" fmla="*/ 4826122 w 5470628"/>
              <a:gd name="connsiteY72" fmla="*/ 2315331 h 3193741"/>
              <a:gd name="connsiteX73" fmla="*/ 2544647 w 5470628"/>
              <a:gd name="connsiteY73" fmla="*/ 3190975 h 3193741"/>
              <a:gd name="connsiteX74" fmla="*/ 1328257 w 5470628"/>
              <a:gd name="connsiteY74" fmla="*/ 3153006 h 3193741"/>
              <a:gd name="connsiteX75" fmla="*/ 977943 w 5470628"/>
              <a:gd name="connsiteY75" fmla="*/ 3082502 h 3193741"/>
              <a:gd name="connsiteX76" fmla="*/ 854473 w 5470628"/>
              <a:gd name="connsiteY76" fmla="*/ 2994250 h 3193741"/>
              <a:gd name="connsiteX77" fmla="*/ 811593 w 5470628"/>
              <a:gd name="connsiteY77" fmla="*/ 2970498 h 3193741"/>
              <a:gd name="connsiteX78" fmla="*/ 707024 w 5470628"/>
              <a:gd name="connsiteY78" fmla="*/ 2945439 h 3193741"/>
              <a:gd name="connsiteX79" fmla="*/ 523487 w 5470628"/>
              <a:gd name="connsiteY79" fmla="*/ 2886053 h 3193741"/>
              <a:gd name="connsiteX80" fmla="*/ 587884 w 5470628"/>
              <a:gd name="connsiteY80" fmla="*/ 2859746 h 3193741"/>
              <a:gd name="connsiteX81" fmla="*/ 779426 w 5470628"/>
              <a:gd name="connsiteY81" fmla="*/ 2885897 h 3193741"/>
              <a:gd name="connsiteX82" fmla="*/ 917288 w 5470628"/>
              <a:gd name="connsiteY82" fmla="*/ 2882248 h 3193741"/>
              <a:gd name="connsiteX83" fmla="*/ 718684 w 5470628"/>
              <a:gd name="connsiteY83" fmla="*/ 2819941 h 3193741"/>
              <a:gd name="connsiteX84" fmla="*/ 524650 w 5470628"/>
              <a:gd name="connsiteY84" fmla="*/ 2731220 h 3193741"/>
              <a:gd name="connsiteX85" fmla="*/ 670138 w 5470628"/>
              <a:gd name="connsiteY85" fmla="*/ 2735189 h 3193741"/>
              <a:gd name="connsiteX86" fmla="*/ 675382 w 5470628"/>
              <a:gd name="connsiteY86" fmla="*/ 2719369 h 3193741"/>
              <a:gd name="connsiteX87" fmla="*/ 542021 w 5470628"/>
              <a:gd name="connsiteY87" fmla="*/ 2601946 h 3193741"/>
              <a:gd name="connsiteX88" fmla="*/ 476895 w 5470628"/>
              <a:gd name="connsiteY88" fmla="*/ 2555976 h 3193741"/>
              <a:gd name="connsiteX89" fmla="*/ 188751 w 5470628"/>
              <a:gd name="connsiteY89" fmla="*/ 2428830 h 3193741"/>
              <a:gd name="connsiteX90" fmla="*/ 456762 w 5470628"/>
              <a:gd name="connsiteY90" fmla="*/ 2468731 h 3193741"/>
              <a:gd name="connsiteX91" fmla="*/ 174514 w 5470628"/>
              <a:gd name="connsiteY91" fmla="*/ 2345378 h 3193741"/>
              <a:gd name="connsiteX92" fmla="*/ 38827 w 5470628"/>
              <a:gd name="connsiteY92" fmla="*/ 2303685 h 3193741"/>
              <a:gd name="connsiteX93" fmla="*/ 3281 w 5470628"/>
              <a:gd name="connsiteY93" fmla="*/ 2273587 h 3193741"/>
              <a:gd name="connsiteX94" fmla="*/ 61590 w 5470628"/>
              <a:gd name="connsiteY94" fmla="*/ 2259170 h 3193741"/>
              <a:gd name="connsiteX95" fmla="*/ 242291 w 5470628"/>
              <a:gd name="connsiteY95" fmla="*/ 2250569 h 3193741"/>
              <a:gd name="connsiteX96" fmla="*/ 13205 w 5470628"/>
              <a:gd name="connsiteY96" fmla="*/ 2172263 h 3193741"/>
              <a:gd name="connsiteX97" fmla="*/ 180810 w 5470628"/>
              <a:gd name="connsiteY97" fmla="*/ 2168333 h 3193741"/>
              <a:gd name="connsiteX98" fmla="*/ 226020 w 5470628"/>
              <a:gd name="connsiteY98" fmla="*/ 2121100 h 3193741"/>
              <a:gd name="connsiteX99" fmla="*/ 299145 w 5470628"/>
              <a:gd name="connsiteY99" fmla="*/ 2044862 h 3193741"/>
              <a:gd name="connsiteX100" fmla="*/ 350236 w 5470628"/>
              <a:gd name="connsiteY100" fmla="*/ 2001187 h 3193741"/>
              <a:gd name="connsiteX101" fmla="*/ 365223 w 5470628"/>
              <a:gd name="connsiteY101" fmla="*/ 1881218 h 3193741"/>
              <a:gd name="connsiteX102" fmla="*/ 310707 w 5470628"/>
              <a:gd name="connsiteY102" fmla="*/ 1758752 h 3193741"/>
              <a:gd name="connsiteX103" fmla="*/ 181659 w 5470628"/>
              <a:gd name="connsiteY103" fmla="*/ 1709137 h 3193741"/>
              <a:gd name="connsiteX104" fmla="*/ 213063 w 5470628"/>
              <a:gd name="connsiteY104" fmla="*/ 1632021 h 3193741"/>
              <a:gd name="connsiteX105" fmla="*/ 481390 w 5470628"/>
              <a:gd name="connsiteY105" fmla="*/ 1644125 h 3193741"/>
              <a:gd name="connsiteX106" fmla="*/ 68930 w 5470628"/>
              <a:gd name="connsiteY106" fmla="*/ 1457537 h 3193741"/>
              <a:gd name="connsiteX107" fmla="*/ 135138 w 5470628"/>
              <a:gd name="connsiteY107" fmla="*/ 1440976 h 3193741"/>
              <a:gd name="connsiteX108" fmla="*/ 131611 w 5470628"/>
              <a:gd name="connsiteY108" fmla="*/ 1427642 h 3193741"/>
              <a:gd name="connsiteX109" fmla="*/ 130443 w 5470628"/>
              <a:gd name="connsiteY109" fmla="*/ 1343795 h 3193741"/>
              <a:gd name="connsiteX110" fmla="*/ 138930 w 5470628"/>
              <a:gd name="connsiteY110" fmla="*/ 1304094 h 3193741"/>
              <a:gd name="connsiteX111" fmla="*/ 118409 w 5470628"/>
              <a:gd name="connsiteY111" fmla="*/ 1262212 h 3193741"/>
              <a:gd name="connsiteX112" fmla="*/ 421410 w 5470628"/>
              <a:gd name="connsiteY112" fmla="*/ 1304757 h 3193741"/>
              <a:gd name="connsiteX113" fmla="*/ 655702 w 5470628"/>
              <a:gd name="connsiteY113" fmla="*/ 1291801 h 3193741"/>
              <a:gd name="connsiteX114" fmla="*/ 648299 w 5470628"/>
              <a:gd name="connsiteY114" fmla="*/ 1287715 h 3193741"/>
              <a:gd name="connsiteX115" fmla="*/ 531027 w 5470628"/>
              <a:gd name="connsiteY115" fmla="*/ 1193967 h 3193741"/>
              <a:gd name="connsiteX116" fmla="*/ 526433 w 5470628"/>
              <a:gd name="connsiteY116" fmla="*/ 1191913 h 3193741"/>
              <a:gd name="connsiteX117" fmla="*/ 504666 w 5470628"/>
              <a:gd name="connsiteY117" fmla="*/ 1177230 h 3193741"/>
              <a:gd name="connsiteX118" fmla="*/ 482307 w 5470628"/>
              <a:gd name="connsiteY118" fmla="*/ 1162618 h 3193741"/>
              <a:gd name="connsiteX119" fmla="*/ 479029 w 5470628"/>
              <a:gd name="connsiteY119" fmla="*/ 1162540 h 3193741"/>
              <a:gd name="connsiteX120" fmla="*/ 447663 w 5470628"/>
              <a:gd name="connsiteY120" fmla="*/ 1132649 h 3193741"/>
              <a:gd name="connsiteX121" fmla="*/ 438547 w 5470628"/>
              <a:gd name="connsiteY121" fmla="*/ 1110977 h 3193741"/>
              <a:gd name="connsiteX122" fmla="*/ 405343 w 5470628"/>
              <a:gd name="connsiteY122" fmla="*/ 1089612 h 3193741"/>
              <a:gd name="connsiteX123" fmla="*/ 371373 w 5470628"/>
              <a:gd name="connsiteY123" fmla="*/ 1070238 h 3193741"/>
              <a:gd name="connsiteX124" fmla="*/ 290358 w 5470628"/>
              <a:gd name="connsiteY124" fmla="*/ 1059884 h 3193741"/>
              <a:gd name="connsiteX125" fmla="*/ 235140 w 5470628"/>
              <a:gd name="connsiteY125" fmla="*/ 1029322 h 3193741"/>
              <a:gd name="connsiteX126" fmla="*/ 300494 w 5470628"/>
              <a:gd name="connsiteY126" fmla="*/ 1032083 h 3193741"/>
              <a:gd name="connsiteX127" fmla="*/ 239661 w 5470628"/>
              <a:gd name="connsiteY127" fmla="*/ 997457 h 3193741"/>
              <a:gd name="connsiteX128" fmla="*/ 204788 w 5470628"/>
              <a:gd name="connsiteY128" fmla="*/ 959211 h 3193741"/>
              <a:gd name="connsiteX129" fmla="*/ 207583 w 5470628"/>
              <a:gd name="connsiteY129" fmla="*/ 947009 h 3193741"/>
              <a:gd name="connsiteX130" fmla="*/ 223061 w 5470628"/>
              <a:gd name="connsiteY130" fmla="*/ 947033 h 3193741"/>
              <a:gd name="connsiteX131" fmla="*/ 280015 w 5470628"/>
              <a:gd name="connsiteY131" fmla="*/ 972164 h 3193741"/>
              <a:gd name="connsiteX132" fmla="*/ 353948 w 5470628"/>
              <a:gd name="connsiteY132" fmla="*/ 1006865 h 3193741"/>
              <a:gd name="connsiteX133" fmla="*/ 240466 w 5470628"/>
              <a:gd name="connsiteY133" fmla="*/ 939943 h 3193741"/>
              <a:gd name="connsiteX134" fmla="*/ 158812 w 5470628"/>
              <a:gd name="connsiteY134" fmla="*/ 891467 h 3193741"/>
              <a:gd name="connsiteX135" fmla="*/ 139551 w 5470628"/>
              <a:gd name="connsiteY135" fmla="*/ 855364 h 3193741"/>
              <a:gd name="connsiteX136" fmla="*/ 145731 w 5470628"/>
              <a:gd name="connsiteY136" fmla="*/ 844888 h 3193741"/>
              <a:gd name="connsiteX137" fmla="*/ 158154 w 5470628"/>
              <a:gd name="connsiteY137" fmla="*/ 848366 h 3193741"/>
              <a:gd name="connsiteX138" fmla="*/ 169370 w 5470628"/>
              <a:gd name="connsiteY138" fmla="*/ 856260 h 3193741"/>
              <a:gd name="connsiteX139" fmla="*/ 288295 w 5470628"/>
              <a:gd name="connsiteY139" fmla="*/ 915169 h 3193741"/>
              <a:gd name="connsiteX140" fmla="*/ 462694 w 5470628"/>
              <a:gd name="connsiteY140" fmla="*/ 994643 h 3193741"/>
              <a:gd name="connsiteX141" fmla="*/ 531910 w 5470628"/>
              <a:gd name="connsiteY141" fmla="*/ 1006664 h 3193741"/>
              <a:gd name="connsiteX142" fmla="*/ 333940 w 5470628"/>
              <a:gd name="connsiteY142" fmla="*/ 893507 h 3193741"/>
              <a:gd name="connsiteX143" fmla="*/ 181443 w 5470628"/>
              <a:gd name="connsiteY143" fmla="*/ 746608 h 3193741"/>
              <a:gd name="connsiteX144" fmla="*/ 162678 w 5470628"/>
              <a:gd name="connsiteY144" fmla="*/ 737018 h 3193741"/>
              <a:gd name="connsiteX145" fmla="*/ 156307 w 5470628"/>
              <a:gd name="connsiteY145" fmla="*/ 730435 h 3193741"/>
              <a:gd name="connsiteX146" fmla="*/ 117227 w 5470628"/>
              <a:gd name="connsiteY146" fmla="*/ 677515 h 3193741"/>
              <a:gd name="connsiteX147" fmla="*/ 113655 w 5470628"/>
              <a:gd name="connsiteY147" fmla="*/ 663474 h 3193741"/>
              <a:gd name="connsiteX148" fmla="*/ 115226 w 5470628"/>
              <a:gd name="connsiteY148" fmla="*/ 636712 h 3193741"/>
              <a:gd name="connsiteX149" fmla="*/ 105067 w 5470628"/>
              <a:gd name="connsiteY149" fmla="*/ 622046 h 3193741"/>
              <a:gd name="connsiteX150" fmla="*/ 104113 w 5470628"/>
              <a:gd name="connsiteY150" fmla="*/ 611722 h 3193741"/>
              <a:gd name="connsiteX151" fmla="*/ 118895 w 5470628"/>
              <a:gd name="connsiteY151" fmla="*/ 610169 h 3193741"/>
              <a:gd name="connsiteX152" fmla="*/ 163095 w 5470628"/>
              <a:gd name="connsiteY152" fmla="*/ 640642 h 3193741"/>
              <a:gd name="connsiteX153" fmla="*/ 185766 w 5470628"/>
              <a:gd name="connsiteY153" fmla="*/ 641454 h 3193741"/>
              <a:gd name="connsiteX154" fmla="*/ 212892 w 5470628"/>
              <a:gd name="connsiteY154" fmla="*/ 637457 h 3193741"/>
              <a:gd name="connsiteX155" fmla="*/ 223932 w 5470628"/>
              <a:gd name="connsiteY155" fmla="*/ 647271 h 3193741"/>
              <a:gd name="connsiteX156" fmla="*/ 287167 w 5470628"/>
              <a:gd name="connsiteY156" fmla="*/ 691571 h 3193741"/>
              <a:gd name="connsiteX157" fmla="*/ 330380 w 5470628"/>
              <a:gd name="connsiteY157" fmla="*/ 692506 h 3193741"/>
              <a:gd name="connsiteX158" fmla="*/ 296172 w 5470628"/>
              <a:gd name="connsiteY158" fmla="*/ 688108 h 3193741"/>
              <a:gd name="connsiteX159" fmla="*/ 286974 w 5470628"/>
              <a:gd name="connsiteY159" fmla="*/ 674512 h 3193741"/>
              <a:gd name="connsiteX160" fmla="*/ 286166 w 5470628"/>
              <a:gd name="connsiteY160" fmla="*/ 661798 h 3193741"/>
              <a:gd name="connsiteX161" fmla="*/ 236268 w 5470628"/>
              <a:gd name="connsiteY161" fmla="*/ 635338 h 3193741"/>
              <a:gd name="connsiteX162" fmla="*/ 231734 w 5470628"/>
              <a:gd name="connsiteY162" fmla="*/ 634225 h 3193741"/>
              <a:gd name="connsiteX163" fmla="*/ 221253 w 5470628"/>
              <a:gd name="connsiteY163" fmla="*/ 623870 h 3193741"/>
              <a:gd name="connsiteX164" fmla="*/ 237564 w 5470628"/>
              <a:gd name="connsiteY164" fmla="*/ 613590 h 3193741"/>
              <a:gd name="connsiteX165" fmla="*/ 282259 w 5470628"/>
              <a:gd name="connsiteY165" fmla="*/ 619091 h 3193741"/>
              <a:gd name="connsiteX166" fmla="*/ 370630 w 5470628"/>
              <a:gd name="connsiteY166" fmla="*/ 665566 h 3193741"/>
              <a:gd name="connsiteX167" fmla="*/ 498017 w 5470628"/>
              <a:gd name="connsiteY167" fmla="*/ 740532 h 3193741"/>
              <a:gd name="connsiteX168" fmla="*/ 918036 w 5470628"/>
              <a:gd name="connsiteY168" fmla="*/ 924307 h 3193741"/>
              <a:gd name="connsiteX169" fmla="*/ 1079304 w 5470628"/>
              <a:gd name="connsiteY169" fmla="*/ 984494 h 3193741"/>
              <a:gd name="connsiteX170" fmla="*/ 1079935 w 5470628"/>
              <a:gd name="connsiteY170" fmla="*/ 980383 h 3193741"/>
              <a:gd name="connsiteX171" fmla="*/ 1079695 w 5470628"/>
              <a:gd name="connsiteY171" fmla="*/ 976616 h 3193741"/>
              <a:gd name="connsiteX172" fmla="*/ 966178 w 5470628"/>
              <a:gd name="connsiteY172" fmla="*/ 937219 h 3193741"/>
              <a:gd name="connsiteX173" fmla="*/ 720106 w 5470628"/>
              <a:gd name="connsiteY173" fmla="*/ 807112 h 3193741"/>
              <a:gd name="connsiteX174" fmla="*/ 698823 w 5470628"/>
              <a:gd name="connsiteY174" fmla="*/ 804708 h 3193741"/>
              <a:gd name="connsiteX175" fmla="*/ 664513 w 5470628"/>
              <a:gd name="connsiteY175" fmla="*/ 784663 h 3193741"/>
              <a:gd name="connsiteX176" fmla="*/ 660380 w 5470628"/>
              <a:gd name="connsiteY176" fmla="*/ 771165 h 3193741"/>
              <a:gd name="connsiteX177" fmla="*/ 584959 w 5470628"/>
              <a:gd name="connsiteY177" fmla="*/ 722409 h 3193741"/>
              <a:gd name="connsiteX178" fmla="*/ 435649 w 5470628"/>
              <a:gd name="connsiteY178" fmla="*/ 639659 h 3193741"/>
              <a:gd name="connsiteX179" fmla="*/ 404944 w 5470628"/>
              <a:gd name="connsiteY179" fmla="*/ 606128 h 3193741"/>
              <a:gd name="connsiteX180" fmla="*/ 408476 w 5470628"/>
              <a:gd name="connsiteY180" fmla="*/ 591466 h 3193741"/>
              <a:gd name="connsiteX181" fmla="*/ 425225 w 5470628"/>
              <a:gd name="connsiteY181" fmla="*/ 592759 h 3193741"/>
              <a:gd name="connsiteX182" fmla="*/ 487115 w 5470628"/>
              <a:gd name="connsiteY182" fmla="*/ 620614 h 3193741"/>
              <a:gd name="connsiteX183" fmla="*/ 550277 w 5470628"/>
              <a:gd name="connsiteY183" fmla="*/ 649738 h 3193741"/>
              <a:gd name="connsiteX184" fmla="*/ 544421 w 5470628"/>
              <a:gd name="connsiteY184" fmla="*/ 641907 h 3193741"/>
              <a:gd name="connsiteX185" fmla="*/ 431905 w 5470628"/>
              <a:gd name="connsiteY185" fmla="*/ 580799 h 3193741"/>
              <a:gd name="connsiteX186" fmla="*/ 351177 w 5470628"/>
              <a:gd name="connsiteY186" fmla="*/ 528177 h 3193741"/>
              <a:gd name="connsiteX187" fmla="*/ 339749 w 5470628"/>
              <a:gd name="connsiteY187" fmla="*/ 498244 h 3193741"/>
              <a:gd name="connsiteX188" fmla="*/ 346313 w 5470628"/>
              <a:gd name="connsiteY188" fmla="*/ 489145 h 3193741"/>
              <a:gd name="connsiteX189" fmla="*/ 356579 w 5470628"/>
              <a:gd name="connsiteY189" fmla="*/ 491460 h 3193741"/>
              <a:gd name="connsiteX190" fmla="*/ 371505 w 5470628"/>
              <a:gd name="connsiteY190" fmla="*/ 501516 h 3193741"/>
              <a:gd name="connsiteX191" fmla="*/ 476275 w 5470628"/>
              <a:gd name="connsiteY191" fmla="*/ 553122 h 3193741"/>
              <a:gd name="connsiteX192" fmla="*/ 649952 w 5470628"/>
              <a:gd name="connsiteY192" fmla="*/ 635294 h 3193741"/>
              <a:gd name="connsiteX193" fmla="*/ 727161 w 5470628"/>
              <a:gd name="connsiteY193" fmla="*/ 651328 h 3193741"/>
              <a:gd name="connsiteX194" fmla="*/ 722417 w 5470628"/>
              <a:gd name="connsiteY194" fmla="*/ 646921 h 3193741"/>
              <a:gd name="connsiteX195" fmla="*/ 546079 w 5470628"/>
              <a:gd name="connsiteY195" fmla="*/ 546328 h 3193741"/>
              <a:gd name="connsiteX196" fmla="*/ 378182 w 5470628"/>
              <a:gd name="connsiteY196" fmla="*/ 386585 h 3193741"/>
              <a:gd name="connsiteX197" fmla="*/ 370158 w 5470628"/>
              <a:gd name="connsiteY197" fmla="*/ 382100 h 3193741"/>
              <a:gd name="connsiteX198" fmla="*/ 357861 w 5470628"/>
              <a:gd name="connsiteY198" fmla="*/ 371252 h 3193741"/>
              <a:gd name="connsiteX199" fmla="*/ 331313 w 5470628"/>
              <a:gd name="connsiteY199" fmla="*/ 328203 h 3193741"/>
              <a:gd name="connsiteX200" fmla="*/ 319354 w 5470628"/>
              <a:gd name="connsiteY200" fmla="*/ 299282 h 3193741"/>
              <a:gd name="connsiteX201" fmla="*/ 319682 w 5470628"/>
              <a:gd name="connsiteY201" fmla="*/ 285719 h 3193741"/>
              <a:gd name="connsiteX202" fmla="*/ 306391 w 5470628"/>
              <a:gd name="connsiteY202" fmla="*/ 268585 h 3193741"/>
              <a:gd name="connsiteX203" fmla="*/ 303294 w 5470628"/>
              <a:gd name="connsiteY203" fmla="*/ 257334 h 3193741"/>
              <a:gd name="connsiteX204" fmla="*/ 319242 w 5470628"/>
              <a:gd name="connsiteY204" fmla="*/ 255403 h 3193741"/>
              <a:gd name="connsiteX205" fmla="*/ 364093 w 5470628"/>
              <a:gd name="connsiteY205" fmla="*/ 286745 h 3193741"/>
              <a:gd name="connsiteX206" fmla="*/ 385301 w 5470628"/>
              <a:gd name="connsiteY206" fmla="*/ 287973 h 3193741"/>
              <a:gd name="connsiteX207" fmla="*/ 417598 w 5470628"/>
              <a:gd name="connsiteY207" fmla="*/ 285722 h 3193741"/>
              <a:gd name="connsiteX208" fmla="*/ 440155 w 5470628"/>
              <a:gd name="connsiteY208" fmla="*/ 308139 h 3193741"/>
              <a:gd name="connsiteX209" fmla="*/ 534406 w 5470628"/>
              <a:gd name="connsiteY209" fmla="*/ 339430 h 3193741"/>
              <a:gd name="connsiteX210" fmla="*/ 495633 w 5470628"/>
              <a:gd name="connsiteY210" fmla="*/ 333450 h 3193741"/>
              <a:gd name="connsiteX211" fmla="*/ 486289 w 5470628"/>
              <a:gd name="connsiteY211" fmla="*/ 322243 h 3193741"/>
              <a:gd name="connsiteX212" fmla="*/ 484000 w 5470628"/>
              <a:gd name="connsiteY212" fmla="*/ 304964 h 3193741"/>
              <a:gd name="connsiteX213" fmla="*/ 436911 w 5470628"/>
              <a:gd name="connsiteY213" fmla="*/ 280536 h 3193741"/>
              <a:gd name="connsiteX214" fmla="*/ 426865 w 5470628"/>
              <a:gd name="connsiteY214" fmla="*/ 277007 h 3193741"/>
              <a:gd name="connsiteX215" fmla="*/ 420654 w 5470628"/>
              <a:gd name="connsiteY215" fmla="*/ 268269 h 3193741"/>
              <a:gd name="connsiteX216" fmla="*/ 432329 w 5470628"/>
              <a:gd name="connsiteY216" fmla="*/ 259975 h 3193741"/>
              <a:gd name="connsiteX217" fmla="*/ 447672 w 5470628"/>
              <a:gd name="connsiteY217" fmla="*/ 257879 h 3193741"/>
              <a:gd name="connsiteX218" fmla="*/ 502242 w 5470628"/>
              <a:gd name="connsiteY218" fmla="*/ 273572 h 3193741"/>
              <a:gd name="connsiteX219" fmla="*/ 659874 w 5470628"/>
              <a:gd name="connsiteY219" fmla="*/ 365516 h 3193741"/>
              <a:gd name="connsiteX220" fmla="*/ 829177 w 5470628"/>
              <a:gd name="connsiteY220" fmla="*/ 444421 h 3193741"/>
              <a:gd name="connsiteX221" fmla="*/ 1231903 w 5470628"/>
              <a:gd name="connsiteY221" fmla="*/ 613682 h 3193741"/>
              <a:gd name="connsiteX222" fmla="*/ 1911736 w 5470628"/>
              <a:gd name="connsiteY222" fmla="*/ 685084 h 3193741"/>
              <a:gd name="connsiteX223" fmla="*/ 2564313 w 5470628"/>
              <a:gd name="connsiteY223" fmla="*/ 632143 h 3193741"/>
              <a:gd name="connsiteX224" fmla="*/ 2657304 w 5470628"/>
              <a:gd name="connsiteY224" fmla="*/ 624913 h 3193741"/>
              <a:gd name="connsiteX225" fmla="*/ 4235818 w 5470628"/>
              <a:gd name="connsiteY225" fmla="*/ 259339 h 3193741"/>
              <a:gd name="connsiteX226" fmla="*/ 4460331 w 5470628"/>
              <a:gd name="connsiteY226" fmla="*/ 176864 h 3193741"/>
              <a:gd name="connsiteX227" fmla="*/ 4499578 w 5470628"/>
              <a:gd name="connsiteY227" fmla="*/ 186791 h 3193741"/>
              <a:gd name="connsiteX228" fmla="*/ 4514640 w 5470628"/>
              <a:gd name="connsiteY228" fmla="*/ 188841 h 3193741"/>
              <a:gd name="connsiteX229" fmla="*/ 4516523 w 5470628"/>
              <a:gd name="connsiteY229" fmla="*/ 189988 h 3193741"/>
              <a:gd name="connsiteX230" fmla="*/ 4518126 w 5470628"/>
              <a:gd name="connsiteY230" fmla="*/ 189316 h 3193741"/>
              <a:gd name="connsiteX231" fmla="*/ 4514640 w 5470628"/>
              <a:gd name="connsiteY231" fmla="*/ 188841 h 3193741"/>
              <a:gd name="connsiteX232" fmla="*/ 4511569 w 5470628"/>
              <a:gd name="connsiteY232" fmla="*/ 186970 h 3193741"/>
              <a:gd name="connsiteX233" fmla="*/ 4510888 w 5470628"/>
              <a:gd name="connsiteY233" fmla="*/ 180943 h 3193741"/>
              <a:gd name="connsiteX234" fmla="*/ 4531865 w 5470628"/>
              <a:gd name="connsiteY234" fmla="*/ 155151 h 3193741"/>
              <a:gd name="connsiteX235" fmla="*/ 4573441 w 5470628"/>
              <a:gd name="connsiteY235" fmla="*/ 139676 h 3193741"/>
              <a:gd name="connsiteX236" fmla="*/ 4594964 w 5470628"/>
              <a:gd name="connsiteY236" fmla="*/ 145847 h 3193741"/>
              <a:gd name="connsiteX237" fmla="*/ 4623059 w 5470628"/>
              <a:gd name="connsiteY237" fmla="*/ 152410 h 3193741"/>
              <a:gd name="connsiteX238" fmla="*/ 4748356 w 5470628"/>
              <a:gd name="connsiteY238" fmla="*/ 68192 h 3193741"/>
              <a:gd name="connsiteX239" fmla="*/ 4833812 w 5470628"/>
              <a:gd name="connsiteY239" fmla="*/ 8017 h 3193741"/>
              <a:gd name="connsiteX240" fmla="*/ 4850908 w 5470628"/>
              <a:gd name="connsiteY240" fmla="*/ 727 h 3193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</a:cxnLst>
            <a:rect l="l" t="t" r="r" b="b"/>
            <a:pathLst>
              <a:path w="5470628" h="3193741">
                <a:moveTo>
                  <a:pt x="5462602" y="1413608"/>
                </a:moveTo>
                <a:lnTo>
                  <a:pt x="5465724" y="1421881"/>
                </a:lnTo>
                <a:cubicBezTo>
                  <a:pt x="5472118" y="1444281"/>
                  <a:pt x="5472640" y="1461744"/>
                  <a:pt x="5465025" y="1466556"/>
                </a:cubicBezTo>
                <a:lnTo>
                  <a:pt x="5463208" y="1466226"/>
                </a:lnTo>
                <a:lnTo>
                  <a:pt x="5463242" y="1451866"/>
                </a:lnTo>
                <a:cubicBezTo>
                  <a:pt x="5463190" y="1441487"/>
                  <a:pt x="5463068" y="1431722"/>
                  <a:pt x="5462894" y="1423194"/>
                </a:cubicBezTo>
                <a:close/>
                <a:moveTo>
                  <a:pt x="5461417" y="1391849"/>
                </a:moveTo>
                <a:cubicBezTo>
                  <a:pt x="5461710" y="1392940"/>
                  <a:pt x="5461992" y="1396513"/>
                  <a:pt x="5462246" y="1401944"/>
                </a:cubicBezTo>
                <a:lnTo>
                  <a:pt x="5462602" y="1413608"/>
                </a:lnTo>
                <a:lnTo>
                  <a:pt x="5459078" y="1404268"/>
                </a:lnTo>
                <a:lnTo>
                  <a:pt x="5460137" y="1393780"/>
                </a:lnTo>
                <a:cubicBezTo>
                  <a:pt x="5460561" y="1391114"/>
                  <a:pt x="5460982" y="1390270"/>
                  <a:pt x="5461417" y="1391849"/>
                </a:cubicBezTo>
                <a:close/>
                <a:moveTo>
                  <a:pt x="614271" y="1052206"/>
                </a:moveTo>
                <a:cubicBezTo>
                  <a:pt x="613444" y="1053256"/>
                  <a:pt x="612323" y="1054339"/>
                  <a:pt x="611497" y="1055389"/>
                </a:cubicBezTo>
                <a:cubicBezTo>
                  <a:pt x="617673" y="1058912"/>
                  <a:pt x="624115" y="1061928"/>
                  <a:pt x="630277" y="1065215"/>
                </a:cubicBezTo>
                <a:cubicBezTo>
                  <a:pt x="637469" y="1066004"/>
                  <a:pt x="644958" y="1066759"/>
                  <a:pt x="651856" y="1067584"/>
                </a:cubicBezTo>
                <a:cubicBezTo>
                  <a:pt x="639327" y="1062458"/>
                  <a:pt x="626799" y="1057332"/>
                  <a:pt x="614271" y="1052206"/>
                </a:cubicBezTo>
                <a:close/>
                <a:moveTo>
                  <a:pt x="810628" y="695550"/>
                </a:moveTo>
                <a:cubicBezTo>
                  <a:pt x="873537" y="739416"/>
                  <a:pt x="951215" y="767494"/>
                  <a:pt x="1033084" y="791270"/>
                </a:cubicBezTo>
                <a:cubicBezTo>
                  <a:pt x="1034205" y="790184"/>
                  <a:pt x="1035031" y="789136"/>
                  <a:pt x="1036153" y="788050"/>
                </a:cubicBezTo>
                <a:cubicBezTo>
                  <a:pt x="960983" y="757296"/>
                  <a:pt x="885798" y="726306"/>
                  <a:pt x="810628" y="695550"/>
                </a:cubicBezTo>
                <a:close/>
                <a:moveTo>
                  <a:pt x="4850908" y="727"/>
                </a:moveTo>
                <a:cubicBezTo>
                  <a:pt x="4858191" y="2929"/>
                  <a:pt x="4860543" y="7152"/>
                  <a:pt x="4858584" y="13795"/>
                </a:cubicBezTo>
                <a:cubicBezTo>
                  <a:pt x="4855845" y="22194"/>
                  <a:pt x="4850092" y="30008"/>
                  <a:pt x="4843408" y="37224"/>
                </a:cubicBezTo>
                <a:cubicBezTo>
                  <a:pt x="4812232" y="71132"/>
                  <a:pt x="4827067" y="79774"/>
                  <a:pt x="4871062" y="78954"/>
                </a:cubicBezTo>
                <a:cubicBezTo>
                  <a:pt x="4910302" y="78234"/>
                  <a:pt x="4949507" y="72299"/>
                  <a:pt x="4989038" y="66799"/>
                </a:cubicBezTo>
                <a:cubicBezTo>
                  <a:pt x="5008500" y="63967"/>
                  <a:pt x="5009491" y="65509"/>
                  <a:pt x="5002636" y="79388"/>
                </a:cubicBezTo>
                <a:cubicBezTo>
                  <a:pt x="4991594" y="102315"/>
                  <a:pt x="4990844" y="123285"/>
                  <a:pt x="5008332" y="140859"/>
                </a:cubicBezTo>
                <a:cubicBezTo>
                  <a:pt x="5012456" y="144868"/>
                  <a:pt x="5015428" y="149491"/>
                  <a:pt x="5014326" y="155555"/>
                </a:cubicBezTo>
                <a:cubicBezTo>
                  <a:pt x="5009356" y="180357"/>
                  <a:pt x="5019874" y="200674"/>
                  <a:pt x="5030704" y="221190"/>
                </a:cubicBezTo>
                <a:cubicBezTo>
                  <a:pt x="5048958" y="255517"/>
                  <a:pt x="5072099" y="287116"/>
                  <a:pt x="5097262" y="317759"/>
                </a:cubicBezTo>
                <a:cubicBezTo>
                  <a:pt x="5115004" y="339336"/>
                  <a:pt x="5126222" y="365974"/>
                  <a:pt x="5165084" y="373367"/>
                </a:cubicBezTo>
                <a:cubicBezTo>
                  <a:pt x="5174420" y="375083"/>
                  <a:pt x="5177498" y="381353"/>
                  <a:pt x="5174137" y="389353"/>
                </a:cubicBezTo>
                <a:cubicBezTo>
                  <a:pt x="5163026" y="415847"/>
                  <a:pt x="5172067" y="436343"/>
                  <a:pt x="5192507" y="453561"/>
                </a:cubicBezTo>
                <a:cubicBezTo>
                  <a:pt x="5199734" y="459565"/>
                  <a:pt x="5197020" y="463690"/>
                  <a:pt x="5187160" y="467732"/>
                </a:cubicBezTo>
                <a:cubicBezTo>
                  <a:pt x="5175836" y="472188"/>
                  <a:pt x="5167025" y="478711"/>
                  <a:pt x="5160106" y="486904"/>
                </a:cubicBezTo>
                <a:cubicBezTo>
                  <a:pt x="5148744" y="500143"/>
                  <a:pt x="5143396" y="514315"/>
                  <a:pt x="5138948" y="528614"/>
                </a:cubicBezTo>
                <a:cubicBezTo>
                  <a:pt x="5132042" y="551041"/>
                  <a:pt x="5123894" y="572670"/>
                  <a:pt x="5097016" y="589923"/>
                </a:cubicBezTo>
                <a:cubicBezTo>
                  <a:pt x="5089016" y="595163"/>
                  <a:pt x="5082598" y="601872"/>
                  <a:pt x="5075869" y="608381"/>
                </a:cubicBezTo>
                <a:cubicBezTo>
                  <a:pt x="5078016" y="614052"/>
                  <a:pt x="5083322" y="617918"/>
                  <a:pt x="5093172" y="618385"/>
                </a:cubicBezTo>
                <a:cubicBezTo>
                  <a:pt x="5155867" y="621469"/>
                  <a:pt x="5153088" y="652648"/>
                  <a:pt x="5153518" y="687474"/>
                </a:cubicBezTo>
                <a:cubicBezTo>
                  <a:pt x="5154177" y="730575"/>
                  <a:pt x="5118812" y="754787"/>
                  <a:pt x="5074984" y="776941"/>
                </a:cubicBezTo>
                <a:cubicBezTo>
                  <a:pt x="5059986" y="784451"/>
                  <a:pt x="5038116" y="786863"/>
                  <a:pt x="5033348" y="805473"/>
                </a:cubicBezTo>
                <a:cubicBezTo>
                  <a:pt x="5059529" y="819384"/>
                  <a:pt x="5089376" y="802009"/>
                  <a:pt x="5116847" y="803426"/>
                </a:cubicBezTo>
                <a:cubicBezTo>
                  <a:pt x="5139548" y="804709"/>
                  <a:pt x="5176330" y="798120"/>
                  <a:pt x="5147902" y="833118"/>
                </a:cubicBezTo>
                <a:cubicBezTo>
                  <a:pt x="5139626" y="843373"/>
                  <a:pt x="5150382" y="848714"/>
                  <a:pt x="5161665" y="848297"/>
                </a:cubicBezTo>
                <a:cubicBezTo>
                  <a:pt x="5253064" y="844106"/>
                  <a:pt x="5215170" y="912756"/>
                  <a:pt x="5246520" y="942412"/>
                </a:cubicBezTo>
                <a:cubicBezTo>
                  <a:pt x="5255359" y="950358"/>
                  <a:pt x="5247812" y="967405"/>
                  <a:pt x="5235368" y="972946"/>
                </a:cubicBezTo>
                <a:cubicBezTo>
                  <a:pt x="5156387" y="1008610"/>
                  <a:pt x="5149354" y="1071149"/>
                  <a:pt x="5113739" y="1128845"/>
                </a:cubicBezTo>
                <a:cubicBezTo>
                  <a:pt x="5157305" y="1144685"/>
                  <a:pt x="5208388" y="1143005"/>
                  <a:pt x="5255034" y="1151117"/>
                </a:cubicBezTo>
                <a:cubicBezTo>
                  <a:pt x="5303482" y="1159484"/>
                  <a:pt x="5304156" y="1170079"/>
                  <a:pt x="5267513" y="1216275"/>
                </a:cubicBezTo>
                <a:cubicBezTo>
                  <a:pt x="5370269" y="1212844"/>
                  <a:pt x="5370269" y="1212844"/>
                  <a:pt x="5343113" y="1281854"/>
                </a:cubicBezTo>
                <a:cubicBezTo>
                  <a:pt x="5386272" y="1279593"/>
                  <a:pt x="5428618" y="1334726"/>
                  <a:pt x="5452014" y="1385543"/>
                </a:cubicBezTo>
                <a:lnTo>
                  <a:pt x="5459078" y="1404268"/>
                </a:lnTo>
                <a:lnTo>
                  <a:pt x="5458838" y="1406644"/>
                </a:lnTo>
                <a:cubicBezTo>
                  <a:pt x="5457942" y="1418063"/>
                  <a:pt x="5456960" y="1434367"/>
                  <a:pt x="5455752" y="1450751"/>
                </a:cubicBezTo>
                <a:lnTo>
                  <a:pt x="5454594" y="1464662"/>
                </a:lnTo>
                <a:lnTo>
                  <a:pt x="5447215" y="1463321"/>
                </a:lnTo>
                <a:cubicBezTo>
                  <a:pt x="5441256" y="1459714"/>
                  <a:pt x="5437002" y="1458345"/>
                  <a:pt x="5433934" y="1458428"/>
                </a:cubicBezTo>
                <a:cubicBezTo>
                  <a:pt x="5424728" y="1458676"/>
                  <a:pt x="5426188" y="1471978"/>
                  <a:pt x="5424276" y="1477014"/>
                </a:cubicBezTo>
                <a:cubicBezTo>
                  <a:pt x="5417851" y="1492977"/>
                  <a:pt x="5433852" y="1501241"/>
                  <a:pt x="5444628" y="1511562"/>
                </a:cubicBezTo>
                <a:cubicBezTo>
                  <a:pt x="5448663" y="1515344"/>
                  <a:pt x="5451544" y="1497678"/>
                  <a:pt x="5453752" y="1474786"/>
                </a:cubicBezTo>
                <a:lnTo>
                  <a:pt x="5454594" y="1464662"/>
                </a:lnTo>
                <a:lnTo>
                  <a:pt x="5463208" y="1466226"/>
                </a:lnTo>
                <a:lnTo>
                  <a:pt x="5463164" y="1484226"/>
                </a:lnTo>
                <a:cubicBezTo>
                  <a:pt x="5462722" y="1528173"/>
                  <a:pt x="5460824" y="1571999"/>
                  <a:pt x="5456160" y="1575885"/>
                </a:cubicBezTo>
                <a:cubicBezTo>
                  <a:pt x="5406708" y="1617226"/>
                  <a:pt x="5442751" y="1692579"/>
                  <a:pt x="5345636" y="1714543"/>
                </a:cubicBezTo>
                <a:cubicBezTo>
                  <a:pt x="5301930" y="1724583"/>
                  <a:pt x="5282493" y="1755882"/>
                  <a:pt x="5251319" y="1775792"/>
                </a:cubicBezTo>
                <a:cubicBezTo>
                  <a:pt x="5142610" y="1844714"/>
                  <a:pt x="5072132" y="1925140"/>
                  <a:pt x="5043512" y="2027305"/>
                </a:cubicBezTo>
                <a:cubicBezTo>
                  <a:pt x="5035488" y="2055562"/>
                  <a:pt x="5000258" y="2081893"/>
                  <a:pt x="4978144" y="2108535"/>
                </a:cubicBezTo>
                <a:cubicBezTo>
                  <a:pt x="4990785" y="2124798"/>
                  <a:pt x="5050411" y="2079615"/>
                  <a:pt x="5031476" y="2128173"/>
                </a:cubicBezTo>
                <a:cubicBezTo>
                  <a:pt x="5017138" y="2164787"/>
                  <a:pt x="4975973" y="2191363"/>
                  <a:pt x="4937389" y="2216441"/>
                </a:cubicBezTo>
                <a:cubicBezTo>
                  <a:pt x="4893079" y="2245058"/>
                  <a:pt x="4843760" y="2269776"/>
                  <a:pt x="4826122" y="2315331"/>
                </a:cubicBezTo>
                <a:cubicBezTo>
                  <a:pt x="4822276" y="2325050"/>
                  <a:pt x="3896510" y="3112888"/>
                  <a:pt x="2544647" y="3190975"/>
                </a:cubicBezTo>
                <a:cubicBezTo>
                  <a:pt x="2323734" y="3203734"/>
                  <a:pt x="1445947" y="3169121"/>
                  <a:pt x="1328257" y="3153006"/>
                </a:cubicBezTo>
                <a:cubicBezTo>
                  <a:pt x="1207258" y="3136344"/>
                  <a:pt x="1101756" y="3091943"/>
                  <a:pt x="977943" y="3082502"/>
                </a:cubicBezTo>
                <a:cubicBezTo>
                  <a:pt x="912454" y="3077622"/>
                  <a:pt x="848655" y="3061861"/>
                  <a:pt x="854473" y="2994250"/>
                </a:cubicBezTo>
                <a:cubicBezTo>
                  <a:pt x="856228" y="2975057"/>
                  <a:pt x="838125" y="2961827"/>
                  <a:pt x="811593" y="2970498"/>
                </a:cubicBezTo>
                <a:cubicBezTo>
                  <a:pt x="761454" y="2987010"/>
                  <a:pt x="736680" y="2962489"/>
                  <a:pt x="707024" y="2945439"/>
                </a:cubicBezTo>
                <a:cubicBezTo>
                  <a:pt x="654509" y="2915262"/>
                  <a:pt x="603913" y="2882480"/>
                  <a:pt x="523487" y="2886053"/>
                </a:cubicBezTo>
                <a:cubicBezTo>
                  <a:pt x="537017" y="2855468"/>
                  <a:pt x="563587" y="2856758"/>
                  <a:pt x="587884" y="2859746"/>
                </a:cubicBezTo>
                <a:cubicBezTo>
                  <a:pt x="652090" y="2867866"/>
                  <a:pt x="715235" y="2878012"/>
                  <a:pt x="779426" y="2885897"/>
                </a:cubicBezTo>
                <a:cubicBezTo>
                  <a:pt x="821123" y="2891048"/>
                  <a:pt x="863074" y="2900202"/>
                  <a:pt x="917288" y="2882248"/>
                </a:cubicBezTo>
                <a:cubicBezTo>
                  <a:pt x="866364" y="2830288"/>
                  <a:pt x="785092" y="2829930"/>
                  <a:pt x="718684" y="2819941"/>
                </a:cubicBezTo>
                <a:cubicBezTo>
                  <a:pt x="635747" y="2807447"/>
                  <a:pt x="584925" y="2771133"/>
                  <a:pt x="524650" y="2731220"/>
                </a:cubicBezTo>
                <a:cubicBezTo>
                  <a:pt x="584180" y="2712621"/>
                  <a:pt x="623299" y="2742760"/>
                  <a:pt x="670138" y="2735189"/>
                </a:cubicBezTo>
                <a:cubicBezTo>
                  <a:pt x="672406" y="2728745"/>
                  <a:pt x="675988" y="2719532"/>
                  <a:pt x="675382" y="2719369"/>
                </a:cubicBezTo>
                <a:cubicBezTo>
                  <a:pt x="596666" y="2703042"/>
                  <a:pt x="557844" y="2658869"/>
                  <a:pt x="542021" y="2601946"/>
                </a:cubicBezTo>
                <a:cubicBezTo>
                  <a:pt x="533902" y="2572560"/>
                  <a:pt x="505246" y="2566541"/>
                  <a:pt x="476895" y="2555976"/>
                </a:cubicBezTo>
                <a:cubicBezTo>
                  <a:pt x="377189" y="2518466"/>
                  <a:pt x="272496" y="2486779"/>
                  <a:pt x="188751" y="2428830"/>
                </a:cubicBezTo>
                <a:cubicBezTo>
                  <a:pt x="280875" y="2426687"/>
                  <a:pt x="357216" y="2461808"/>
                  <a:pt x="456762" y="2468731"/>
                </a:cubicBezTo>
                <a:cubicBezTo>
                  <a:pt x="373794" y="2404281"/>
                  <a:pt x="269816" y="2379152"/>
                  <a:pt x="174514" y="2345378"/>
                </a:cubicBezTo>
                <a:cubicBezTo>
                  <a:pt x="130977" y="2330009"/>
                  <a:pt x="90329" y="2308598"/>
                  <a:pt x="38827" y="2303685"/>
                </a:cubicBezTo>
                <a:cubicBezTo>
                  <a:pt x="20556" y="2301864"/>
                  <a:pt x="-10092" y="2297272"/>
                  <a:pt x="3281" y="2273587"/>
                </a:cubicBezTo>
                <a:cubicBezTo>
                  <a:pt x="14533" y="2253956"/>
                  <a:pt x="39095" y="2256437"/>
                  <a:pt x="61590" y="2259170"/>
                </a:cubicBezTo>
                <a:cubicBezTo>
                  <a:pt x="115591" y="2265916"/>
                  <a:pt x="170539" y="2259497"/>
                  <a:pt x="242291" y="2250569"/>
                </a:cubicBezTo>
                <a:cubicBezTo>
                  <a:pt x="178223" y="2197829"/>
                  <a:pt x="68904" y="2229102"/>
                  <a:pt x="13205" y="2172263"/>
                </a:cubicBezTo>
                <a:cubicBezTo>
                  <a:pt x="77196" y="2153598"/>
                  <a:pt x="128251" y="2170191"/>
                  <a:pt x="180810" y="2168333"/>
                </a:cubicBezTo>
                <a:cubicBezTo>
                  <a:pt x="228319" y="2166612"/>
                  <a:pt x="239444" y="2154350"/>
                  <a:pt x="226020" y="2121100"/>
                </a:cubicBezTo>
                <a:cubicBezTo>
                  <a:pt x="205165" y="2069293"/>
                  <a:pt x="229388" y="2038364"/>
                  <a:pt x="299145" y="2044862"/>
                </a:cubicBezTo>
                <a:cubicBezTo>
                  <a:pt x="363822" y="2051027"/>
                  <a:pt x="369032" y="2029991"/>
                  <a:pt x="350236" y="2001187"/>
                </a:cubicBezTo>
                <a:cubicBezTo>
                  <a:pt x="322862" y="1959187"/>
                  <a:pt x="348423" y="1921214"/>
                  <a:pt x="365223" y="1881218"/>
                </a:cubicBezTo>
                <a:cubicBezTo>
                  <a:pt x="390527" y="1820499"/>
                  <a:pt x="376326" y="1793748"/>
                  <a:pt x="310707" y="1758752"/>
                </a:cubicBezTo>
                <a:cubicBezTo>
                  <a:pt x="273754" y="1739265"/>
                  <a:pt x="234367" y="1723631"/>
                  <a:pt x="181659" y="1709137"/>
                </a:cubicBezTo>
                <a:cubicBezTo>
                  <a:pt x="299387" y="1683727"/>
                  <a:pt x="172918" y="1660608"/>
                  <a:pt x="213063" y="1632021"/>
                </a:cubicBezTo>
                <a:cubicBezTo>
                  <a:pt x="296030" y="1612244"/>
                  <a:pt x="369047" y="1679323"/>
                  <a:pt x="481390" y="1644125"/>
                </a:cubicBezTo>
                <a:cubicBezTo>
                  <a:pt x="336659" y="1595935"/>
                  <a:pt x="176348" y="1532074"/>
                  <a:pt x="68930" y="1457537"/>
                </a:cubicBezTo>
                <a:cubicBezTo>
                  <a:pt x="91299" y="1434897"/>
                  <a:pt x="115799" y="1450436"/>
                  <a:pt x="135138" y="1440976"/>
                </a:cubicBezTo>
                <a:cubicBezTo>
                  <a:pt x="133952" y="1436374"/>
                  <a:pt x="135290" y="1429332"/>
                  <a:pt x="131611" y="1427642"/>
                </a:cubicBezTo>
                <a:cubicBezTo>
                  <a:pt x="52402" y="1389548"/>
                  <a:pt x="51441" y="1388478"/>
                  <a:pt x="130443" y="1343795"/>
                </a:cubicBezTo>
                <a:cubicBezTo>
                  <a:pt x="158017" y="1328118"/>
                  <a:pt x="154966" y="1317573"/>
                  <a:pt x="138930" y="1304094"/>
                </a:cubicBezTo>
                <a:cubicBezTo>
                  <a:pt x="127608" y="1294551"/>
                  <a:pt x="113720" y="1286742"/>
                  <a:pt x="118409" y="1262212"/>
                </a:cubicBezTo>
                <a:cubicBezTo>
                  <a:pt x="164937" y="1287183"/>
                  <a:pt x="383505" y="1312432"/>
                  <a:pt x="421410" y="1304757"/>
                </a:cubicBezTo>
                <a:cubicBezTo>
                  <a:pt x="464009" y="1296037"/>
                  <a:pt x="610877" y="1288926"/>
                  <a:pt x="655702" y="1291801"/>
                </a:cubicBezTo>
                <a:cubicBezTo>
                  <a:pt x="653235" y="1290438"/>
                  <a:pt x="650767" y="1289077"/>
                  <a:pt x="648299" y="1287715"/>
                </a:cubicBezTo>
                <a:cubicBezTo>
                  <a:pt x="603999" y="1260339"/>
                  <a:pt x="559107" y="1233035"/>
                  <a:pt x="531027" y="1193967"/>
                </a:cubicBezTo>
                <a:cubicBezTo>
                  <a:pt x="529741" y="1192462"/>
                  <a:pt x="529061" y="1191120"/>
                  <a:pt x="526433" y="1191913"/>
                </a:cubicBezTo>
                <a:cubicBezTo>
                  <a:pt x="503415" y="1199684"/>
                  <a:pt x="505590" y="1187083"/>
                  <a:pt x="504666" y="1177230"/>
                </a:cubicBezTo>
                <a:cubicBezTo>
                  <a:pt x="503726" y="1167141"/>
                  <a:pt x="499378" y="1159602"/>
                  <a:pt x="482307" y="1162618"/>
                </a:cubicBezTo>
                <a:cubicBezTo>
                  <a:pt x="481421" y="1162726"/>
                  <a:pt x="480226" y="1162633"/>
                  <a:pt x="479029" y="1162540"/>
                </a:cubicBezTo>
                <a:cubicBezTo>
                  <a:pt x="470949" y="1161859"/>
                  <a:pt x="444139" y="1138059"/>
                  <a:pt x="447663" y="1132649"/>
                </a:cubicBezTo>
                <a:cubicBezTo>
                  <a:pt x="455539" y="1120781"/>
                  <a:pt x="446335" y="1116439"/>
                  <a:pt x="438547" y="1110977"/>
                </a:cubicBezTo>
                <a:cubicBezTo>
                  <a:pt x="427656" y="1103517"/>
                  <a:pt x="416795" y="1096529"/>
                  <a:pt x="405343" y="1089612"/>
                </a:cubicBezTo>
                <a:cubicBezTo>
                  <a:pt x="394202" y="1082895"/>
                  <a:pt x="382794" y="1076684"/>
                  <a:pt x="371373" y="1070238"/>
                </a:cubicBezTo>
                <a:cubicBezTo>
                  <a:pt x="344889" y="1065616"/>
                  <a:pt x="318169" y="1061972"/>
                  <a:pt x="290358" y="1059884"/>
                </a:cubicBezTo>
                <a:cubicBezTo>
                  <a:pt x="269709" y="1058114"/>
                  <a:pt x="246624" y="1055453"/>
                  <a:pt x="235140" y="1029322"/>
                </a:cubicBezTo>
                <a:cubicBezTo>
                  <a:pt x="256895" y="1029771"/>
                  <a:pt x="278695" y="1030927"/>
                  <a:pt x="300494" y="1032083"/>
                </a:cubicBezTo>
                <a:cubicBezTo>
                  <a:pt x="279542" y="1020860"/>
                  <a:pt x="259181" y="1009565"/>
                  <a:pt x="239661" y="997457"/>
                </a:cubicBezTo>
                <a:cubicBezTo>
                  <a:pt x="223540" y="987309"/>
                  <a:pt x="210281" y="975391"/>
                  <a:pt x="204788" y="959211"/>
                </a:cubicBezTo>
                <a:cubicBezTo>
                  <a:pt x="203337" y="955117"/>
                  <a:pt x="202166" y="950750"/>
                  <a:pt x="207583" y="947009"/>
                </a:cubicBezTo>
                <a:cubicBezTo>
                  <a:pt x="213561" y="942727"/>
                  <a:pt x="218466" y="944980"/>
                  <a:pt x="223061" y="947033"/>
                </a:cubicBezTo>
                <a:cubicBezTo>
                  <a:pt x="242046" y="955410"/>
                  <a:pt x="261311" y="963516"/>
                  <a:pt x="280015" y="972164"/>
                </a:cubicBezTo>
                <a:cubicBezTo>
                  <a:pt x="304852" y="983629"/>
                  <a:pt x="329408" y="995365"/>
                  <a:pt x="353948" y="1006865"/>
                </a:cubicBezTo>
                <a:cubicBezTo>
                  <a:pt x="319294" y="981405"/>
                  <a:pt x="281290" y="959435"/>
                  <a:pt x="240466" y="939943"/>
                </a:cubicBezTo>
                <a:cubicBezTo>
                  <a:pt x="210990" y="925718"/>
                  <a:pt x="181514" y="911494"/>
                  <a:pt x="158812" y="891467"/>
                </a:cubicBezTo>
                <a:cubicBezTo>
                  <a:pt x="147166" y="881489"/>
                  <a:pt x="141336" y="869384"/>
                  <a:pt x="139551" y="855364"/>
                </a:cubicBezTo>
                <a:cubicBezTo>
                  <a:pt x="139312" y="851597"/>
                  <a:pt x="139634" y="847287"/>
                  <a:pt x="145731" y="844888"/>
                </a:cubicBezTo>
                <a:cubicBezTo>
                  <a:pt x="151843" y="842724"/>
                  <a:pt x="155581" y="845356"/>
                  <a:pt x="158154" y="848366"/>
                </a:cubicBezTo>
                <a:cubicBezTo>
                  <a:pt x="161052" y="851811"/>
                  <a:pt x="164496" y="854479"/>
                  <a:pt x="169370" y="856260"/>
                </a:cubicBezTo>
                <a:cubicBezTo>
                  <a:pt x="212096" y="872913"/>
                  <a:pt x="249775" y="894448"/>
                  <a:pt x="288295" y="915169"/>
                </a:cubicBezTo>
                <a:cubicBezTo>
                  <a:pt x="343452" y="944788"/>
                  <a:pt x="397769" y="975222"/>
                  <a:pt x="462694" y="994643"/>
                </a:cubicBezTo>
                <a:cubicBezTo>
                  <a:pt x="487260" y="1001870"/>
                  <a:pt x="512622" y="1007575"/>
                  <a:pt x="531910" y="1006664"/>
                </a:cubicBezTo>
                <a:cubicBezTo>
                  <a:pt x="460990" y="972547"/>
                  <a:pt x="394087" y="936046"/>
                  <a:pt x="333940" y="893507"/>
                </a:cubicBezTo>
                <a:cubicBezTo>
                  <a:pt x="273173" y="850568"/>
                  <a:pt x="219876" y="803403"/>
                  <a:pt x="181443" y="746608"/>
                </a:cubicBezTo>
                <a:cubicBezTo>
                  <a:pt x="177494" y="740681"/>
                  <a:pt x="175038" y="734810"/>
                  <a:pt x="162678" y="737018"/>
                </a:cubicBezTo>
                <a:cubicBezTo>
                  <a:pt x="157082" y="737933"/>
                  <a:pt x="155070" y="734381"/>
                  <a:pt x="156307" y="730435"/>
                </a:cubicBezTo>
                <a:cubicBezTo>
                  <a:pt x="164051" y="702450"/>
                  <a:pt x="145532" y="687373"/>
                  <a:pt x="117227" y="677515"/>
                </a:cubicBezTo>
                <a:cubicBezTo>
                  <a:pt x="108392" y="674314"/>
                  <a:pt x="107546" y="670384"/>
                  <a:pt x="113655" y="663474"/>
                </a:cubicBezTo>
                <a:cubicBezTo>
                  <a:pt x="121976" y="653926"/>
                  <a:pt x="120506" y="644851"/>
                  <a:pt x="115226" y="636712"/>
                </a:cubicBezTo>
                <a:cubicBezTo>
                  <a:pt x="112224" y="631619"/>
                  <a:pt x="108350" y="626868"/>
                  <a:pt x="105067" y="622046"/>
                </a:cubicBezTo>
                <a:cubicBezTo>
                  <a:pt x="102790" y="619000"/>
                  <a:pt x="99022" y="615897"/>
                  <a:pt x="104113" y="611722"/>
                </a:cubicBezTo>
                <a:cubicBezTo>
                  <a:pt x="108939" y="608053"/>
                  <a:pt x="114081" y="609328"/>
                  <a:pt x="118895" y="610169"/>
                </a:cubicBezTo>
                <a:cubicBezTo>
                  <a:pt x="142040" y="613772"/>
                  <a:pt x="156094" y="624170"/>
                  <a:pt x="163095" y="640642"/>
                </a:cubicBezTo>
                <a:cubicBezTo>
                  <a:pt x="168334" y="652819"/>
                  <a:pt x="173104" y="652953"/>
                  <a:pt x="185766" y="641454"/>
                </a:cubicBezTo>
                <a:cubicBezTo>
                  <a:pt x="195327" y="632704"/>
                  <a:pt x="204232" y="632337"/>
                  <a:pt x="212892" y="637457"/>
                </a:cubicBezTo>
                <a:cubicBezTo>
                  <a:pt x="217516" y="639981"/>
                  <a:pt x="220444" y="643897"/>
                  <a:pt x="223932" y="647271"/>
                </a:cubicBezTo>
                <a:cubicBezTo>
                  <a:pt x="241420" y="664845"/>
                  <a:pt x="259762" y="681841"/>
                  <a:pt x="287167" y="691571"/>
                </a:cubicBezTo>
                <a:cubicBezTo>
                  <a:pt x="299355" y="696027"/>
                  <a:pt x="312354" y="699197"/>
                  <a:pt x="330380" y="692506"/>
                </a:cubicBezTo>
                <a:cubicBezTo>
                  <a:pt x="318517" y="688486"/>
                  <a:pt x="306954" y="689175"/>
                  <a:pt x="296172" y="688108"/>
                </a:cubicBezTo>
                <a:cubicBezTo>
                  <a:pt x="285390" y="687041"/>
                  <a:pt x="279539" y="683953"/>
                  <a:pt x="286974" y="674512"/>
                </a:cubicBezTo>
                <a:cubicBezTo>
                  <a:pt x="291105" y="669267"/>
                  <a:pt x="290555" y="665301"/>
                  <a:pt x="286166" y="661798"/>
                </a:cubicBezTo>
                <a:cubicBezTo>
                  <a:pt x="272052" y="650459"/>
                  <a:pt x="264416" y="633352"/>
                  <a:pt x="236268" y="635338"/>
                </a:cubicBezTo>
                <a:cubicBezTo>
                  <a:pt x="234792" y="635517"/>
                  <a:pt x="233255" y="634754"/>
                  <a:pt x="231734" y="634225"/>
                </a:cubicBezTo>
                <a:cubicBezTo>
                  <a:pt x="225957" y="632316"/>
                  <a:pt x="219575" y="630241"/>
                  <a:pt x="221253" y="623870"/>
                </a:cubicBezTo>
                <a:cubicBezTo>
                  <a:pt x="223227" y="617462"/>
                  <a:pt x="230816" y="615119"/>
                  <a:pt x="237564" y="613590"/>
                </a:cubicBezTo>
                <a:cubicBezTo>
                  <a:pt x="254884" y="609831"/>
                  <a:pt x="268844" y="614072"/>
                  <a:pt x="282259" y="619091"/>
                </a:cubicBezTo>
                <a:cubicBezTo>
                  <a:pt x="314893" y="631509"/>
                  <a:pt x="342201" y="649080"/>
                  <a:pt x="370630" y="665566"/>
                </a:cubicBezTo>
                <a:cubicBezTo>
                  <a:pt x="413275" y="690295"/>
                  <a:pt x="451153" y="719635"/>
                  <a:pt x="498017" y="740532"/>
                </a:cubicBezTo>
                <a:cubicBezTo>
                  <a:pt x="637369" y="802423"/>
                  <a:pt x="774774" y="866448"/>
                  <a:pt x="918036" y="924307"/>
                </a:cubicBezTo>
                <a:cubicBezTo>
                  <a:pt x="970882" y="945666"/>
                  <a:pt x="1024819" y="965469"/>
                  <a:pt x="1079304" y="984494"/>
                </a:cubicBezTo>
                <a:cubicBezTo>
                  <a:pt x="1079509" y="983045"/>
                  <a:pt x="1079744" y="982067"/>
                  <a:pt x="1079935" y="980383"/>
                </a:cubicBezTo>
                <a:cubicBezTo>
                  <a:pt x="1079860" y="979206"/>
                  <a:pt x="1079770" y="977793"/>
                  <a:pt x="1079695" y="976616"/>
                </a:cubicBezTo>
                <a:cubicBezTo>
                  <a:pt x="1041139" y="964679"/>
                  <a:pt x="1003098" y="951491"/>
                  <a:pt x="966178" y="937219"/>
                </a:cubicBezTo>
                <a:cubicBezTo>
                  <a:pt x="875541" y="901932"/>
                  <a:pt x="791930" y="860100"/>
                  <a:pt x="720106" y="807112"/>
                </a:cubicBezTo>
                <a:cubicBezTo>
                  <a:pt x="714181" y="802848"/>
                  <a:pt x="707904" y="802421"/>
                  <a:pt x="698823" y="804708"/>
                </a:cubicBezTo>
                <a:cubicBezTo>
                  <a:pt x="669544" y="812288"/>
                  <a:pt x="659939" y="806334"/>
                  <a:pt x="664513" y="784663"/>
                </a:cubicBezTo>
                <a:cubicBezTo>
                  <a:pt x="665660" y="779304"/>
                  <a:pt x="665686" y="775031"/>
                  <a:pt x="660380" y="771165"/>
                </a:cubicBezTo>
                <a:cubicBezTo>
                  <a:pt x="636661" y="753871"/>
                  <a:pt x="611807" y="737427"/>
                  <a:pt x="584959" y="722409"/>
                </a:cubicBezTo>
                <a:cubicBezTo>
                  <a:pt x="535282" y="694735"/>
                  <a:pt x="482226" y="670082"/>
                  <a:pt x="435649" y="639659"/>
                </a:cubicBezTo>
                <a:cubicBezTo>
                  <a:pt x="421965" y="630403"/>
                  <a:pt x="411440" y="619340"/>
                  <a:pt x="404944" y="606128"/>
                </a:cubicBezTo>
                <a:cubicBezTo>
                  <a:pt x="402872" y="601635"/>
                  <a:pt x="401613" y="595856"/>
                  <a:pt x="408476" y="591466"/>
                </a:cubicBezTo>
                <a:cubicBezTo>
                  <a:pt x="415044" y="587111"/>
                  <a:pt x="420320" y="590506"/>
                  <a:pt x="425225" y="592759"/>
                </a:cubicBezTo>
                <a:cubicBezTo>
                  <a:pt x="445746" y="601899"/>
                  <a:pt x="466578" y="611238"/>
                  <a:pt x="487115" y="620614"/>
                </a:cubicBezTo>
                <a:cubicBezTo>
                  <a:pt x="507947" y="629954"/>
                  <a:pt x="528514" y="639800"/>
                  <a:pt x="550277" y="649738"/>
                </a:cubicBezTo>
                <a:cubicBezTo>
                  <a:pt x="551408" y="644145"/>
                  <a:pt x="546904" y="643504"/>
                  <a:pt x="544421" y="641907"/>
                </a:cubicBezTo>
                <a:cubicBezTo>
                  <a:pt x="509355" y="619344"/>
                  <a:pt x="471190" y="599529"/>
                  <a:pt x="431905" y="580799"/>
                </a:cubicBezTo>
                <a:cubicBezTo>
                  <a:pt x="401512" y="566211"/>
                  <a:pt x="371947" y="550574"/>
                  <a:pt x="351177" y="528177"/>
                </a:cubicBezTo>
                <a:cubicBezTo>
                  <a:pt x="343180" y="519419"/>
                  <a:pt x="338696" y="509759"/>
                  <a:pt x="339749" y="498244"/>
                </a:cubicBezTo>
                <a:cubicBezTo>
                  <a:pt x="340115" y="494641"/>
                  <a:pt x="340481" y="491037"/>
                  <a:pt x="346313" y="489145"/>
                </a:cubicBezTo>
                <a:cubicBezTo>
                  <a:pt x="350979" y="487631"/>
                  <a:pt x="354067" y="489392"/>
                  <a:pt x="356579" y="491460"/>
                </a:cubicBezTo>
                <a:cubicBezTo>
                  <a:pt x="360984" y="495197"/>
                  <a:pt x="365388" y="498934"/>
                  <a:pt x="371505" y="501516"/>
                </a:cubicBezTo>
                <a:cubicBezTo>
                  <a:pt x="408203" y="517000"/>
                  <a:pt x="442659" y="534654"/>
                  <a:pt x="476275" y="553122"/>
                </a:cubicBezTo>
                <a:cubicBezTo>
                  <a:pt x="531461" y="583213"/>
                  <a:pt x="586103" y="614082"/>
                  <a:pt x="649952" y="635294"/>
                </a:cubicBezTo>
                <a:cubicBezTo>
                  <a:pt x="673972" y="643298"/>
                  <a:pt x="698805" y="650018"/>
                  <a:pt x="727161" y="651328"/>
                </a:cubicBezTo>
                <a:cubicBezTo>
                  <a:pt x="726126" y="649081"/>
                  <a:pt x="724263" y="647883"/>
                  <a:pt x="722417" y="646921"/>
                </a:cubicBezTo>
                <a:cubicBezTo>
                  <a:pt x="660627" y="615969"/>
                  <a:pt x="600830" y="583590"/>
                  <a:pt x="546079" y="546328"/>
                </a:cubicBezTo>
                <a:cubicBezTo>
                  <a:pt x="478576" y="500409"/>
                  <a:pt x="420223" y="448637"/>
                  <a:pt x="378182" y="386585"/>
                </a:cubicBezTo>
                <a:cubicBezTo>
                  <a:pt x="376229" y="383975"/>
                  <a:pt x="374884" y="381528"/>
                  <a:pt x="370158" y="382100"/>
                </a:cubicBezTo>
                <a:cubicBezTo>
                  <a:pt x="358064" y="383802"/>
                  <a:pt x="356583" y="379236"/>
                  <a:pt x="357861" y="371252"/>
                </a:cubicBezTo>
                <a:cubicBezTo>
                  <a:pt x="361373" y="351608"/>
                  <a:pt x="352380" y="336565"/>
                  <a:pt x="331313" y="328203"/>
                </a:cubicBezTo>
                <a:cubicBezTo>
                  <a:pt x="316037" y="321986"/>
                  <a:pt x="303183" y="316425"/>
                  <a:pt x="319354" y="299282"/>
                </a:cubicBezTo>
                <a:cubicBezTo>
                  <a:pt x="323265" y="295249"/>
                  <a:pt x="321459" y="290249"/>
                  <a:pt x="319682" y="285719"/>
                </a:cubicBezTo>
                <a:cubicBezTo>
                  <a:pt x="317166" y="278905"/>
                  <a:pt x="312080" y="273828"/>
                  <a:pt x="306391" y="268585"/>
                </a:cubicBezTo>
                <a:cubicBezTo>
                  <a:pt x="303227" y="265647"/>
                  <a:pt x="299399" y="261602"/>
                  <a:pt x="303294" y="257334"/>
                </a:cubicBezTo>
                <a:cubicBezTo>
                  <a:pt x="307735" y="252289"/>
                  <a:pt x="314131" y="254598"/>
                  <a:pt x="319242" y="255403"/>
                </a:cubicBezTo>
                <a:cubicBezTo>
                  <a:pt x="342683" y="258970"/>
                  <a:pt x="357062" y="269803"/>
                  <a:pt x="364093" y="286745"/>
                </a:cubicBezTo>
                <a:cubicBezTo>
                  <a:pt x="368651" y="297582"/>
                  <a:pt x="374307" y="297608"/>
                  <a:pt x="385301" y="287973"/>
                </a:cubicBezTo>
                <a:cubicBezTo>
                  <a:pt x="397712" y="277216"/>
                  <a:pt x="408079" y="276436"/>
                  <a:pt x="417598" y="285722"/>
                </a:cubicBezTo>
                <a:cubicBezTo>
                  <a:pt x="425226" y="293339"/>
                  <a:pt x="431406" y="301607"/>
                  <a:pt x="440155" y="308139"/>
                </a:cubicBezTo>
                <a:cubicBezTo>
                  <a:pt x="463623" y="326175"/>
                  <a:pt x="485720" y="346039"/>
                  <a:pt x="534406" y="339430"/>
                </a:cubicBezTo>
                <a:cubicBezTo>
                  <a:pt x="520872" y="332528"/>
                  <a:pt x="507316" y="334645"/>
                  <a:pt x="495633" y="333450"/>
                </a:cubicBezTo>
                <a:cubicBezTo>
                  <a:pt x="487244" y="332567"/>
                  <a:pt x="478750" y="330037"/>
                  <a:pt x="486289" y="322243"/>
                </a:cubicBezTo>
                <a:cubicBezTo>
                  <a:pt x="494951" y="313365"/>
                  <a:pt x="489365" y="309771"/>
                  <a:pt x="484000" y="304964"/>
                </a:cubicBezTo>
                <a:cubicBezTo>
                  <a:pt x="471673" y="293645"/>
                  <a:pt x="461604" y="280392"/>
                  <a:pt x="436911" y="280536"/>
                </a:cubicBezTo>
                <a:cubicBezTo>
                  <a:pt x="433041" y="280530"/>
                  <a:pt x="429923" y="278297"/>
                  <a:pt x="426865" y="277007"/>
                </a:cubicBezTo>
                <a:cubicBezTo>
                  <a:pt x="422581" y="275154"/>
                  <a:pt x="418872" y="272993"/>
                  <a:pt x="420654" y="268269"/>
                </a:cubicBezTo>
                <a:cubicBezTo>
                  <a:pt x="422468" y="264016"/>
                  <a:pt x="426748" y="261125"/>
                  <a:pt x="432329" y="259975"/>
                </a:cubicBezTo>
                <a:cubicBezTo>
                  <a:pt x="437320" y="258895"/>
                  <a:pt x="442621" y="258016"/>
                  <a:pt x="447672" y="257879"/>
                </a:cubicBezTo>
                <a:cubicBezTo>
                  <a:pt x="470223" y="256809"/>
                  <a:pt x="486254" y="265543"/>
                  <a:pt x="502242" y="273572"/>
                </a:cubicBezTo>
                <a:cubicBezTo>
                  <a:pt x="558179" y="301436"/>
                  <a:pt x="607891" y="334326"/>
                  <a:pt x="659874" y="365516"/>
                </a:cubicBezTo>
                <a:cubicBezTo>
                  <a:pt x="711842" y="396471"/>
                  <a:pt x="772192" y="418818"/>
                  <a:pt x="829177" y="444421"/>
                </a:cubicBezTo>
                <a:cubicBezTo>
                  <a:pt x="960626" y="503711"/>
                  <a:pt x="1092650" y="562693"/>
                  <a:pt x="1231903" y="613682"/>
                </a:cubicBezTo>
                <a:cubicBezTo>
                  <a:pt x="1368099" y="663381"/>
                  <a:pt x="1823141" y="686561"/>
                  <a:pt x="1911736" y="685084"/>
                </a:cubicBezTo>
                <a:cubicBezTo>
                  <a:pt x="2024994" y="682992"/>
                  <a:pt x="2291986" y="655399"/>
                  <a:pt x="2564313" y="632143"/>
                </a:cubicBezTo>
                <a:cubicBezTo>
                  <a:pt x="2595089" y="629364"/>
                  <a:pt x="2625288" y="626893"/>
                  <a:pt x="2657304" y="624913"/>
                </a:cubicBezTo>
                <a:cubicBezTo>
                  <a:pt x="3564401" y="568191"/>
                  <a:pt x="4203594" y="276765"/>
                  <a:pt x="4235818" y="259339"/>
                </a:cubicBezTo>
                <a:cubicBezTo>
                  <a:pt x="4287616" y="231474"/>
                  <a:pt x="4460006" y="176429"/>
                  <a:pt x="4460331" y="176864"/>
                </a:cubicBezTo>
                <a:cubicBezTo>
                  <a:pt x="4464175" y="181144"/>
                  <a:pt x="4483735" y="184529"/>
                  <a:pt x="4499578" y="186791"/>
                </a:cubicBezTo>
                <a:lnTo>
                  <a:pt x="4514640" y="188841"/>
                </a:lnTo>
                <a:lnTo>
                  <a:pt x="4516523" y="189988"/>
                </a:lnTo>
                <a:cubicBezTo>
                  <a:pt x="4522035" y="190091"/>
                  <a:pt x="4521760" y="189857"/>
                  <a:pt x="4518126" y="189316"/>
                </a:cubicBezTo>
                <a:lnTo>
                  <a:pt x="4514640" y="188841"/>
                </a:lnTo>
                <a:lnTo>
                  <a:pt x="4511569" y="186970"/>
                </a:lnTo>
                <a:cubicBezTo>
                  <a:pt x="4510788" y="185226"/>
                  <a:pt x="4510719" y="182981"/>
                  <a:pt x="4510888" y="180943"/>
                </a:cubicBezTo>
                <a:cubicBezTo>
                  <a:pt x="4511690" y="170169"/>
                  <a:pt x="4517648" y="160906"/>
                  <a:pt x="4531865" y="155151"/>
                </a:cubicBezTo>
                <a:cubicBezTo>
                  <a:pt x="4545507" y="149703"/>
                  <a:pt x="4559473" y="144689"/>
                  <a:pt x="4573441" y="139676"/>
                </a:cubicBezTo>
                <a:cubicBezTo>
                  <a:pt x="4585075" y="135420"/>
                  <a:pt x="4593048" y="134454"/>
                  <a:pt x="4594964" y="145847"/>
                </a:cubicBezTo>
                <a:cubicBezTo>
                  <a:pt x="4596879" y="157242"/>
                  <a:pt x="4613452" y="160454"/>
                  <a:pt x="4623059" y="152410"/>
                </a:cubicBezTo>
                <a:cubicBezTo>
                  <a:pt x="4660632" y="120811"/>
                  <a:pt x="4705757" y="95654"/>
                  <a:pt x="4748356" y="68192"/>
                </a:cubicBezTo>
                <a:cubicBezTo>
                  <a:pt x="4778098" y="49168"/>
                  <a:pt x="4809406" y="31378"/>
                  <a:pt x="4833812" y="8017"/>
                </a:cubicBezTo>
                <a:cubicBezTo>
                  <a:pt x="4838299" y="3678"/>
                  <a:pt x="4842399" y="-2039"/>
                  <a:pt x="4850908" y="727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1FF7FFC-8B74-94BC-5CE2-3DBF78C42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41" y="685801"/>
            <a:ext cx="3494859" cy="5491162"/>
          </a:xfrm>
        </p:spPr>
        <p:txBody>
          <a:bodyPr>
            <a:normAutofit/>
          </a:bodyPr>
          <a:lstStyle/>
          <a:p>
            <a:r>
              <a:rPr lang="pt-BR">
                <a:ea typeface="Calibri Light"/>
                <a:cs typeface="Calibri Light"/>
              </a:rPr>
              <a:t>Por que estou na Fatec?</a:t>
            </a:r>
            <a:endParaRPr lang="pt-BR"/>
          </a:p>
        </p:txBody>
      </p:sp>
      <p:graphicFrame>
        <p:nvGraphicFramePr>
          <p:cNvPr id="29" name="Espaço Reservado para Conteúdo 2">
            <a:extLst>
              <a:ext uri="{FF2B5EF4-FFF2-40B4-BE49-F238E27FC236}">
                <a16:creationId xmlns:a16="http://schemas.microsoft.com/office/drawing/2014/main" id="{8C1159BF-91C7-4AFE-ED88-396B1E207B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78460215"/>
              </p:ext>
            </p:extLst>
          </p:nvPr>
        </p:nvGraphicFramePr>
        <p:xfrm>
          <a:off x="4702547" y="838199"/>
          <a:ext cx="6651253" cy="53387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80000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29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19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8BBF49B-DB94-9AA9-17F8-06EB1BBCC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pt-BR" sz="5400">
                <a:ea typeface="Calibri Light"/>
                <a:cs typeface="Calibri Light"/>
              </a:rPr>
              <a:t>Hobbies</a:t>
            </a:r>
          </a:p>
        </p:txBody>
      </p:sp>
      <p:sp>
        <p:nvSpPr>
          <p:cNvPr id="31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029877-DA45-9820-CD92-6F4DC99B16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pt-BR" sz="2200">
                <a:ea typeface="Calibri"/>
                <a:cs typeface="Calibri"/>
              </a:rPr>
              <a:t>Família</a:t>
            </a:r>
          </a:p>
          <a:p>
            <a:r>
              <a:rPr lang="pt-BR" sz="2200">
                <a:ea typeface="Calibri"/>
                <a:cs typeface="Calibri"/>
              </a:rPr>
              <a:t>Viajar</a:t>
            </a:r>
          </a:p>
          <a:p>
            <a:r>
              <a:rPr lang="pt-BR" sz="2200">
                <a:ea typeface="Calibri"/>
                <a:cs typeface="Calibri"/>
              </a:rPr>
              <a:t>Música</a:t>
            </a:r>
          </a:p>
          <a:p>
            <a:endParaRPr lang="pt-BR" sz="2200">
              <a:ea typeface="Calibri"/>
              <a:cs typeface="Calibri"/>
            </a:endParaRPr>
          </a:p>
          <a:p>
            <a:endParaRPr lang="pt-BR" sz="2200">
              <a:ea typeface="Calibri"/>
              <a:cs typeface="Calibri"/>
            </a:endParaRPr>
          </a:p>
        </p:txBody>
      </p:sp>
      <p:pic>
        <p:nvPicPr>
          <p:cNvPr id="32" name="Picture 15" descr="Hallstatt, Áustria – pequena cidade situada entre o lago e as montanhas">
            <a:extLst>
              <a:ext uri="{FF2B5EF4-FFF2-40B4-BE49-F238E27FC236}">
                <a16:creationId xmlns:a16="http://schemas.microsoft.com/office/drawing/2014/main" id="{E67B8398-201A-F1CE-9125-9D8FC17B02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585" r="10" b="10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596033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5" name="Rectangle 179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Freeform: Shape 181">
            <a:extLst>
              <a:ext uri="{FF2B5EF4-FFF2-40B4-BE49-F238E27FC236}">
                <a16:creationId xmlns:a16="http://schemas.microsoft.com/office/drawing/2014/main" id="{A4026A73-1F7F-49F2-B319-8CA3B3D53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7" name="Right Triangle 183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Rectangle 185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BBDA1C7-52A0-0E2A-D4EF-5CC3BEC92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6900" y="1188637"/>
            <a:ext cx="3141430" cy="4480726"/>
          </a:xfrm>
        </p:spPr>
        <p:txBody>
          <a:bodyPr>
            <a:normAutofit/>
          </a:bodyPr>
          <a:lstStyle/>
          <a:p>
            <a:pPr algn="r"/>
            <a:r>
              <a:rPr lang="pt-BR" sz="6600">
                <a:ea typeface="Calibri Light"/>
                <a:cs typeface="Calibri Light"/>
              </a:rPr>
              <a:t>Reinaldo Mariano de Oliveira</a:t>
            </a:r>
            <a:endParaRPr lang="pt-BR" sz="6600"/>
          </a:p>
        </p:txBody>
      </p:sp>
      <p:cxnSp>
        <p:nvCxnSpPr>
          <p:cNvPr id="199" name="Straight Connector 187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Espaço Reservado para Conteúdo 2">
            <a:extLst>
              <a:ext uri="{FF2B5EF4-FFF2-40B4-BE49-F238E27FC236}">
                <a16:creationId xmlns:a16="http://schemas.microsoft.com/office/drawing/2014/main" id="{CCBA2E5B-9873-12D2-6CCE-74331FBAF2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8928" y="1324352"/>
            <a:ext cx="4795584" cy="418054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z="2400">
                <a:ea typeface="Calibri"/>
                <a:cs typeface="Calibri"/>
              </a:rPr>
              <a:t>34 anos;</a:t>
            </a:r>
          </a:p>
          <a:p>
            <a:r>
              <a:rPr lang="pt-BR" sz="2400">
                <a:ea typeface="Calibri"/>
                <a:cs typeface="Calibri"/>
              </a:rPr>
              <a:t>Casado;</a:t>
            </a:r>
          </a:p>
          <a:p>
            <a:r>
              <a:rPr lang="pt-BR" sz="2400">
                <a:ea typeface="Calibri"/>
                <a:cs typeface="Calibri"/>
              </a:rPr>
              <a:t>18 anos atuando em indústria;</a:t>
            </a:r>
          </a:p>
          <a:p>
            <a:r>
              <a:rPr lang="pt-BR" sz="2400">
                <a:ea typeface="Calibri"/>
                <a:cs typeface="Calibri"/>
              </a:rPr>
              <a:t>Trabalho com liderança há 5 anos;</a:t>
            </a:r>
          </a:p>
          <a:p>
            <a:r>
              <a:rPr lang="pt-BR" sz="2400">
                <a:ea typeface="Calibri"/>
                <a:cs typeface="Calibri"/>
              </a:rPr>
              <a:t>Pai de um menino autista;</a:t>
            </a:r>
          </a:p>
        </p:txBody>
      </p:sp>
    </p:spTree>
    <p:extLst>
      <p:ext uri="{BB962C8B-B14F-4D97-AF65-F5344CB8AC3E}">
        <p14:creationId xmlns:p14="http://schemas.microsoft.com/office/powerpoint/2010/main" val="1218768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25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4" descr="Caixotes de armazenamento">
            <a:extLst>
              <a:ext uri="{FF2B5EF4-FFF2-40B4-BE49-F238E27FC236}">
                <a16:creationId xmlns:a16="http://schemas.microsoft.com/office/drawing/2014/main" id="{869C5AA7-CF77-2302-253F-33798B0AAE2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48" r="2089"/>
          <a:stretch/>
        </p:blipFill>
        <p:spPr>
          <a:xfrm>
            <a:off x="2522356" y="10"/>
            <a:ext cx="9669642" cy="6857990"/>
          </a:xfrm>
          <a:prstGeom prst="rect">
            <a:avLst/>
          </a:prstGeom>
        </p:spPr>
      </p:pic>
      <p:sp>
        <p:nvSpPr>
          <p:cNvPr id="33" name="Rectangle 27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71D0CB2-D2BB-7ED9-3318-05429891D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22189" cy="1899912"/>
          </a:xfrm>
        </p:spPr>
        <p:txBody>
          <a:bodyPr>
            <a:normAutofit/>
          </a:bodyPr>
          <a:lstStyle/>
          <a:p>
            <a:r>
              <a:rPr lang="pt-BR" sz="4000">
                <a:ea typeface="Calibri Light"/>
                <a:cs typeface="Calibri Light"/>
              </a:rPr>
              <a:t>Oportunidades.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F98D0D8-F60F-B51A-8A20-66ADAC7236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4201"/>
            <a:ext cx="3822189" cy="3742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z="2000">
                <a:ea typeface="Calibri"/>
                <a:cs typeface="Calibri"/>
              </a:rPr>
              <a:t>Nova área de atuação.</a:t>
            </a:r>
          </a:p>
          <a:p>
            <a:r>
              <a:rPr lang="pt-BR" sz="2000">
                <a:ea typeface="Calibri"/>
                <a:cs typeface="Calibri"/>
              </a:rPr>
              <a:t>Mercado amplo.</a:t>
            </a:r>
          </a:p>
          <a:p>
            <a:r>
              <a:rPr lang="pt-BR" sz="2000">
                <a:ea typeface="Calibri"/>
                <a:cs typeface="Calibri"/>
              </a:rPr>
              <a:t>Crescimento profissional.</a:t>
            </a:r>
          </a:p>
        </p:txBody>
      </p:sp>
    </p:spTree>
    <p:extLst>
      <p:ext uri="{BB962C8B-B14F-4D97-AF65-F5344CB8AC3E}">
        <p14:creationId xmlns:p14="http://schemas.microsoft.com/office/powerpoint/2010/main" val="3729854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13</Slides>
  <Notes>1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4" baseType="lpstr">
      <vt:lpstr>Office Theme</vt:lpstr>
      <vt:lpstr>Apresentação</vt:lpstr>
      <vt:lpstr>Apresentação do PowerPoint</vt:lpstr>
      <vt:lpstr>Qual é meu objetivo na FATEC? </vt:lpstr>
      <vt:lpstr>Tempo Livre</vt:lpstr>
      <vt:lpstr>Lucan Raphael Marques</vt:lpstr>
      <vt:lpstr>Por que estou na Fatec?</vt:lpstr>
      <vt:lpstr>Hobbies</vt:lpstr>
      <vt:lpstr>Reinaldo Mariano de Oliveira</vt:lpstr>
      <vt:lpstr>Oportunidades.</vt:lpstr>
      <vt:lpstr>Hobbies</vt:lpstr>
      <vt:lpstr>Lucas Barsaglini</vt:lpstr>
      <vt:lpstr>Por que estou na FATEC? </vt:lpstr>
      <vt:lpstr>Hobbies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revision>2</cp:revision>
  <dcterms:created xsi:type="dcterms:W3CDTF">2024-02-23T01:36:08Z</dcterms:created>
  <dcterms:modified xsi:type="dcterms:W3CDTF">2024-06-10T23:10:05Z</dcterms:modified>
</cp:coreProperties>
</file>