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7"/>
  </p:normalViewPr>
  <p:slideViewPr>
    <p:cSldViewPr snapToGrid="0">
      <p:cViewPr varScale="1">
        <p:scale>
          <a:sx n="90" d="100"/>
          <a:sy n="90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91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0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1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5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0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2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0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95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5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4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6/6/24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07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F0132467-E8EA-DFA9-D0E4-89E280612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101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0A9866-0954-2F21-259A-806F66FE6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B249D-4618-17AD-1C93-D2761172B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By: Ryan McCarthy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84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graph of a bar graph&#10;&#10;Description automatically generated">
            <a:extLst>
              <a:ext uri="{FF2B5EF4-FFF2-40B4-BE49-F238E27FC236}">
                <a16:creationId xmlns:a16="http://schemas.microsoft.com/office/drawing/2014/main" id="{C6115D64-CB86-FA13-DC6F-5C955523B0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2346" y="685800"/>
            <a:ext cx="4630383" cy="5503863"/>
          </a:xfrm>
        </p:spPr>
      </p:pic>
      <p:pic>
        <p:nvPicPr>
          <p:cNvPr id="10" name="Content Placeholder 9" descr="A graph of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433D1919-2B36-2857-8051-A021FCBDD36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27990" y="685800"/>
            <a:ext cx="4630383" cy="5503863"/>
          </a:xfrm>
        </p:spPr>
      </p:pic>
    </p:spTree>
    <p:extLst>
      <p:ext uri="{BB962C8B-B14F-4D97-AF65-F5344CB8AC3E}">
        <p14:creationId xmlns:p14="http://schemas.microsoft.com/office/powerpoint/2010/main" val="319223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graph of green bars&#10;&#10;Description automatically generated">
            <a:extLst>
              <a:ext uri="{FF2B5EF4-FFF2-40B4-BE49-F238E27FC236}">
                <a16:creationId xmlns:a16="http://schemas.microsoft.com/office/drawing/2014/main" id="{2A60DDDE-D095-D4B0-480B-691FB71571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8257" y="557213"/>
            <a:ext cx="4738562" cy="5632450"/>
          </a:xfrm>
        </p:spPr>
      </p:pic>
      <p:pic>
        <p:nvPicPr>
          <p:cNvPr id="10" name="Content Placeholder 9" descr="A graph of a bar graph&#10;&#10;Description automatically generated">
            <a:extLst>
              <a:ext uri="{FF2B5EF4-FFF2-40B4-BE49-F238E27FC236}">
                <a16:creationId xmlns:a16="http://schemas.microsoft.com/office/drawing/2014/main" id="{52F5225A-5C34-B626-F3EA-DB5232A8210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3900" y="557213"/>
            <a:ext cx="4738562" cy="5632450"/>
          </a:xfrm>
        </p:spPr>
      </p:pic>
    </p:spTree>
    <p:extLst>
      <p:ext uri="{BB962C8B-B14F-4D97-AF65-F5344CB8AC3E}">
        <p14:creationId xmlns:p14="http://schemas.microsoft.com/office/powerpoint/2010/main" val="119599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graph of sales&#10;&#10;Description automatically generated">
            <a:extLst>
              <a:ext uri="{FF2B5EF4-FFF2-40B4-BE49-F238E27FC236}">
                <a16:creationId xmlns:a16="http://schemas.microsoft.com/office/drawing/2014/main" id="{FA5F37E9-6369-81B1-833D-965F6CE4B28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971675" y="457200"/>
            <a:ext cx="7315199" cy="5886449"/>
          </a:xfrm>
        </p:spPr>
      </p:pic>
    </p:spTree>
    <p:extLst>
      <p:ext uri="{BB962C8B-B14F-4D97-AF65-F5344CB8AC3E}">
        <p14:creationId xmlns:p14="http://schemas.microsoft.com/office/powerpoint/2010/main" val="350646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AF4583A9-29EE-AC91-E1E4-7BAF170409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6286" y="600075"/>
            <a:ext cx="5198433" cy="5589588"/>
          </a:xfrm>
        </p:spPr>
      </p:pic>
      <p:pic>
        <p:nvPicPr>
          <p:cNvPr id="10" name="Content Placeholder 9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1A7718B6-A4E6-6488-336D-427135950FC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600075"/>
            <a:ext cx="5198433" cy="5589588"/>
          </a:xfrm>
        </p:spPr>
      </p:pic>
    </p:spTree>
    <p:extLst>
      <p:ext uri="{BB962C8B-B14F-4D97-AF65-F5344CB8AC3E}">
        <p14:creationId xmlns:p14="http://schemas.microsoft.com/office/powerpoint/2010/main" val="243571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graph with a chart and a diagram&#10;&#10;Description automatically generated with medium confidence">
            <a:extLst>
              <a:ext uri="{FF2B5EF4-FFF2-40B4-BE49-F238E27FC236}">
                <a16:creationId xmlns:a16="http://schemas.microsoft.com/office/drawing/2014/main" id="{AD319870-6D1A-7386-8D08-034AC88AD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838" y="557213"/>
            <a:ext cx="9572625" cy="5729287"/>
          </a:xfrm>
        </p:spPr>
      </p:pic>
    </p:spTree>
    <p:extLst>
      <p:ext uri="{BB962C8B-B14F-4D97-AF65-F5344CB8AC3E}">
        <p14:creationId xmlns:p14="http://schemas.microsoft.com/office/powerpoint/2010/main" val="419370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blue rectangle with yellow lines&#10;&#10;Description automatically generated">
            <a:extLst>
              <a:ext uri="{FF2B5EF4-FFF2-40B4-BE49-F238E27FC236}">
                <a16:creationId xmlns:a16="http://schemas.microsoft.com/office/drawing/2014/main" id="{A2ADEA8A-3AB5-41AC-32A4-4284257481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8614" y="642938"/>
            <a:ext cx="5614986" cy="5546725"/>
          </a:xfrm>
        </p:spPr>
      </p:pic>
      <p:pic>
        <p:nvPicPr>
          <p:cNvPr id="10" name="Content Placeholder 9" descr="A purple rectangle with green lines&#10;&#10;Description automatically generated">
            <a:extLst>
              <a:ext uri="{FF2B5EF4-FFF2-40B4-BE49-F238E27FC236}">
                <a16:creationId xmlns:a16="http://schemas.microsoft.com/office/drawing/2014/main" id="{7C334C7A-3940-5E62-2759-B741B3FD4F1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642938"/>
            <a:ext cx="5614986" cy="5546725"/>
          </a:xfrm>
        </p:spPr>
      </p:pic>
    </p:spTree>
    <p:extLst>
      <p:ext uri="{BB962C8B-B14F-4D97-AF65-F5344CB8AC3E}">
        <p14:creationId xmlns:p14="http://schemas.microsoft.com/office/powerpoint/2010/main" val="401269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F9DCB93B-7A92-3DEF-E485-1C10AB8C1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075" y="528639"/>
            <a:ext cx="8286750" cy="5815012"/>
          </a:xfrm>
        </p:spPr>
      </p:pic>
    </p:spTree>
    <p:extLst>
      <p:ext uri="{BB962C8B-B14F-4D97-AF65-F5344CB8AC3E}">
        <p14:creationId xmlns:p14="http://schemas.microsoft.com/office/powerpoint/2010/main" val="132882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73A38D-933B-C041-1770-21D827513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2330" y="800100"/>
            <a:ext cx="1709384" cy="657225"/>
          </a:xfrm>
        </p:spPr>
        <p:txBody>
          <a:bodyPr/>
          <a:lstStyle/>
          <a:p>
            <a:r>
              <a:rPr lang="en-US" dirty="0"/>
              <a:t>Conclusion: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16579D6-89A5-56DE-181B-8C42D7D957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336727"/>
              </p:ext>
            </p:extLst>
          </p:nvPr>
        </p:nvGraphicFramePr>
        <p:xfrm>
          <a:off x="3232150" y="1192213"/>
          <a:ext cx="5727700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27700" imgH="4470400" progId="Word.Document.12">
                  <p:embed/>
                </p:oleObj>
              </mc:Choice>
              <mc:Fallback>
                <p:oleObj name="Document" r:id="rId2" imgW="5727700" imgH="4470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2150" y="1192213"/>
                        <a:ext cx="5727700" cy="447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4298960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</Words>
  <Application>Microsoft Macintosh PowerPoint</Application>
  <PresentationFormat>Widescreen</PresentationFormat>
  <Paragraphs>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Seaford</vt:lpstr>
      <vt:lpstr>LevelVTI</vt:lpstr>
      <vt:lpstr>Microsoft Word Document</vt:lpstr>
      <vt:lpstr>R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McCarthy</dc:creator>
  <cp:lastModifiedBy>Ryan McCarthy</cp:lastModifiedBy>
  <cp:revision>2</cp:revision>
  <dcterms:created xsi:type="dcterms:W3CDTF">2024-06-06T20:47:57Z</dcterms:created>
  <dcterms:modified xsi:type="dcterms:W3CDTF">2024-06-06T21:26:24Z</dcterms:modified>
</cp:coreProperties>
</file>