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63"/>
  </p:normalViewPr>
  <p:slideViewPr>
    <p:cSldViewPr snapToGrid="0" snapToObjects="1">
      <p:cViewPr>
        <p:scale>
          <a:sx n="84" d="100"/>
          <a:sy n="84" d="100"/>
        </p:scale>
        <p:origin x="14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47CD-6523-6E49-BBCE-CED3E012C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05FA2-C804-824A-8382-29243904B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B8351-F895-5047-8608-C4E54745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E7BF-E15E-FE43-9094-3E72834B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73F7-F4FC-CF4A-9B0A-A306ABCD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0B9A-235A-BC42-98FF-C30EA176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886B7-D856-BE42-9695-5320CD4E9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FFD9-225D-784C-A017-63656A3F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16C1-81F3-474D-B988-CBAF3640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C79A-2C77-9448-9984-9743296F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0A489-76F4-FF40-8562-D89A9DB82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CE345-AB82-6F4C-9AFA-A7D0DD0A5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5FA7-5163-7442-A0AB-DCF8D49D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C14BF-79F8-0143-B3AA-FB6B40B4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A20C-26D1-AB4C-950F-F9A230A7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4891-C2A1-1C40-963A-3CB54994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9940-E711-3748-8041-F9A15122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1FF0-6A63-CB4D-9C46-5EA318CF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38EA-1C15-9847-8D92-A2B93EDB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3623-1865-9B43-BAC8-4EBC9089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78CC-09EA-1F44-8CA7-BFFA56A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8C784-0496-A048-A3DD-B01126E0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7FC16-A043-704D-B57A-D3BEE789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ACF1-C19C-F94B-B517-390E4B42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D2A4-72F0-5C40-B3DC-60F3AB93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6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C0E7-9346-8745-9C12-8EBE31C2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DEC-A93C-A342-B250-078790C39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C7E18-C9BC-C141-BF4D-CE195E897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7BE5A-32FB-B042-918A-A30B631F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765C5-29BE-0B4C-AC94-5F306B41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C8AAF-523A-B342-BF2B-34166C16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F583-0552-9146-96CD-EA831EAD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B45AC-4554-C94C-97B3-BD3C9814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EEC44-8723-9F4D-BA86-1971735AB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C9EFD-CA55-8C47-8137-CA4612FCB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7EF14-3480-5E42-B735-06CC3546C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07A13-8378-4443-900C-90AB5A0E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199F3-2060-1342-8746-E217D6D5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F2C6E-0D6F-9649-8689-70986E2C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E0F0-DD1E-8E42-ADA4-8B69A650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370EE-9579-AB42-BF26-2A2A6256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2D3E9-1630-5440-885C-FBFEE5BC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B1060-A513-8549-AF5C-15BDDEFB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8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D386A-55E1-944F-A246-2DB3D3A2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A7703-DD6C-6F4F-A711-E5088BAA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8B5EC-266E-5B48-BE48-E859147E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D294-3B31-D740-9362-28F3E67E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DF1F-21F6-9845-8D48-F8DAA75A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4D0A3-BB73-1645-BCCF-4E3C7982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EA61A-C50E-7849-80DC-D1A14CA8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83CCB-D49D-904C-A77E-BFFC0328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3C0A0-6275-9149-9301-C9E874F1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AB0C-11E9-3D47-B500-7C5A8CC9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1E328-A6C2-1843-A6CC-297787076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3B7A8-A9B5-9942-8DB0-576AE4FB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B617-8ACF-E847-B035-01AE522C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D36EA-3385-654E-836F-6DD17516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0F13-1AFF-434A-836D-70F5C983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6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2003A-DF00-5941-A7B1-898554DC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325C-82DB-6E4D-B6BB-8C9BDA40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4C96-AC1A-9043-BBD2-CAED056C2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0320-8531-644C-8F8D-C765BC864B97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810A-8682-E943-9686-AC3DDA67B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CD2EC-AE4A-414B-969F-F8C57BFB8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2EC9-1D61-8E49-AE89-BCDBC76AA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3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E084BA-1EA5-3547-A64C-826816095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38" y="0"/>
            <a:ext cx="5299364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121D47B-431C-7C49-84FA-50E484560C6E}"/>
              </a:ext>
            </a:extLst>
          </p:cNvPr>
          <p:cNvSpPr>
            <a:spLocks noChangeAspect="1"/>
          </p:cNvSpPr>
          <p:nvPr/>
        </p:nvSpPr>
        <p:spPr>
          <a:xfrm>
            <a:off x="7968478" y="1602657"/>
            <a:ext cx="182880" cy="182880"/>
          </a:xfrm>
          <a:prstGeom prst="ellipse">
            <a:avLst/>
          </a:prstGeom>
          <a:solidFill>
            <a:srgbClr val="1D4F8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B10083-62D6-8141-8035-70B15450E046}"/>
              </a:ext>
            </a:extLst>
          </p:cNvPr>
          <p:cNvSpPr>
            <a:spLocks noChangeAspect="1"/>
          </p:cNvSpPr>
          <p:nvPr/>
        </p:nvSpPr>
        <p:spPr>
          <a:xfrm>
            <a:off x="7968478" y="1841964"/>
            <a:ext cx="182880" cy="182880"/>
          </a:xfrm>
          <a:prstGeom prst="ellipse">
            <a:avLst/>
          </a:prstGeom>
          <a:solidFill>
            <a:srgbClr val="0866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C1189C-C523-D044-9FCE-A8F29594637B}"/>
              </a:ext>
            </a:extLst>
          </p:cNvPr>
          <p:cNvSpPr>
            <a:spLocks noChangeAspect="1"/>
          </p:cNvSpPr>
          <p:nvPr/>
        </p:nvSpPr>
        <p:spPr>
          <a:xfrm>
            <a:off x="7968478" y="1366768"/>
            <a:ext cx="182880" cy="182880"/>
          </a:xfrm>
          <a:prstGeom prst="ellipse">
            <a:avLst/>
          </a:prstGeom>
          <a:solidFill>
            <a:srgbClr val="F81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FAE75-9C05-B949-B546-6F08E662653E}"/>
              </a:ext>
            </a:extLst>
          </p:cNvPr>
          <p:cNvSpPr txBox="1"/>
          <p:nvPr/>
        </p:nvSpPr>
        <p:spPr>
          <a:xfrm>
            <a:off x="8151358" y="1288931"/>
            <a:ext cx="15392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Both significant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BD0A94-6D35-9D40-9044-35F3F13B60D4}"/>
                  </a:ext>
                </a:extLst>
              </p:cNvPr>
              <p:cNvSpPr txBox="1"/>
              <p:nvPr/>
            </p:nvSpPr>
            <p:spPr>
              <a:xfrm>
                <a:off x="8101153" y="1535756"/>
                <a:ext cx="1589409" cy="339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GxE</m:t>
                        </m:r>
                      </m:sub>
                    </m:sSub>
                  </m:oMath>
                </a14:m>
                <a:r>
                  <a:rPr lang="en-US" sz="1600" dirty="0">
                    <a:latin typeface="Times" pitchFamily="2" charset="0"/>
                  </a:rPr>
                  <a:t> significant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BD0A94-6D35-9D40-9044-35F3F13B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153" y="1535756"/>
                <a:ext cx="1589409" cy="339132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8201C98-64AE-CD47-B812-4CC888061105}"/>
              </a:ext>
            </a:extLst>
          </p:cNvPr>
          <p:cNvSpPr txBox="1"/>
          <p:nvPr/>
        </p:nvSpPr>
        <p:spPr>
          <a:xfrm>
            <a:off x="8151358" y="1780589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imes" pitchFamily="2" charset="0"/>
              </a:rPr>
              <a:t>Cov</a:t>
            </a:r>
            <a:r>
              <a:rPr lang="en-US" sz="1600" baseline="-25000" dirty="0" err="1">
                <a:latin typeface="Times" pitchFamily="2" charset="0"/>
              </a:rPr>
              <a:t>GE</a:t>
            </a:r>
            <a:r>
              <a:rPr lang="en-US" sz="1600" dirty="0">
                <a:latin typeface="Times" pitchFamily="2" charset="0"/>
              </a:rPr>
              <a:t> significant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9CFE7B-90D8-2043-9EA7-04464BFB7847}"/>
              </a:ext>
            </a:extLst>
          </p:cNvPr>
          <p:cNvSpPr>
            <a:spLocks noChangeAspect="1"/>
          </p:cNvSpPr>
          <p:nvPr/>
        </p:nvSpPr>
        <p:spPr>
          <a:xfrm>
            <a:off x="7968478" y="2084924"/>
            <a:ext cx="182880" cy="1828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2F5D97-3C90-4A43-8520-F4D384F5F6EF}"/>
              </a:ext>
            </a:extLst>
          </p:cNvPr>
          <p:cNvSpPr txBox="1"/>
          <p:nvPr/>
        </p:nvSpPr>
        <p:spPr>
          <a:xfrm>
            <a:off x="8154244" y="2006293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None significant</a:t>
            </a:r>
          </a:p>
        </p:txBody>
      </p:sp>
    </p:spTree>
    <p:extLst>
      <p:ext uri="{BB962C8B-B14F-4D97-AF65-F5344CB8AC3E}">
        <p14:creationId xmlns:p14="http://schemas.microsoft.com/office/powerpoint/2010/main" val="219106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2020-11-02T17:44:03Z</dcterms:created>
  <dcterms:modified xsi:type="dcterms:W3CDTF">2020-11-02T17:47:55Z</dcterms:modified>
</cp:coreProperties>
</file>