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3"/>
    <p:restoredTop sz="94694"/>
  </p:normalViewPr>
  <p:slideViewPr>
    <p:cSldViewPr snapToGrid="0" snapToObjects="1">
      <p:cViewPr>
        <p:scale>
          <a:sx n="116" d="100"/>
          <a:sy n="116" d="100"/>
        </p:scale>
        <p:origin x="3208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2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2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6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1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1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8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D716-C318-7E43-9DCA-154671A017D8}" type="datetimeFigureOut">
              <a:rPr lang="en-US" smtClean="0"/>
              <a:t>1/2/20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7658D4-9D40-4B4E-B2A1-5B1A05531951}"/>
              </a:ext>
            </a:extLst>
          </p:cNvPr>
          <p:cNvCxnSpPr>
            <a:cxnSpLocks/>
            <a:stCxn id="18" idx="7"/>
            <a:endCxn id="24" idx="3"/>
          </p:cNvCxnSpPr>
          <p:nvPr/>
        </p:nvCxnSpPr>
        <p:spPr>
          <a:xfrm flipV="1">
            <a:off x="1218368" y="1616053"/>
            <a:ext cx="1395067" cy="11589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Half Frame 3">
            <a:extLst>
              <a:ext uri="{FF2B5EF4-FFF2-40B4-BE49-F238E27FC236}">
                <a16:creationId xmlns:a16="http://schemas.microsoft.com/office/drawing/2014/main" id="{F3782278-8D4D-CE4C-905F-C2802CBD3076}"/>
              </a:ext>
            </a:extLst>
          </p:cNvPr>
          <p:cNvSpPr/>
          <p:nvPr/>
        </p:nvSpPr>
        <p:spPr>
          <a:xfrm rot="16200000">
            <a:off x="943398" y="941354"/>
            <a:ext cx="1889760" cy="2560321"/>
          </a:xfrm>
          <a:prstGeom prst="halfFrame">
            <a:avLst>
              <a:gd name="adj1" fmla="val 1313"/>
              <a:gd name="adj2" fmla="val 14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C8A63A-06A4-8C44-9B88-2D68C8CCC635}"/>
              </a:ext>
            </a:extLst>
          </p:cNvPr>
          <p:cNvSpPr/>
          <p:nvPr/>
        </p:nvSpPr>
        <p:spPr>
          <a:xfrm>
            <a:off x="1107820" y="3072273"/>
            <a:ext cx="57361" cy="168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45867-CC53-D84A-86B7-88E7781E1A33}"/>
              </a:ext>
            </a:extLst>
          </p:cNvPr>
          <p:cNvSpPr/>
          <p:nvPr/>
        </p:nvSpPr>
        <p:spPr>
          <a:xfrm>
            <a:off x="2673997" y="3072273"/>
            <a:ext cx="57361" cy="1687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B42D64-8A2E-B64F-9D12-BF7828E04C2B}"/>
              </a:ext>
            </a:extLst>
          </p:cNvPr>
          <p:cNvSpPr txBox="1"/>
          <p:nvPr/>
        </p:nvSpPr>
        <p:spPr>
          <a:xfrm>
            <a:off x="634424" y="3257835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Environment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78659E-7C0A-674D-AF66-CA36A7DCA628}"/>
              </a:ext>
            </a:extLst>
          </p:cNvPr>
          <p:cNvSpPr txBox="1"/>
          <p:nvPr/>
        </p:nvSpPr>
        <p:spPr>
          <a:xfrm>
            <a:off x="2189584" y="3257835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Environment 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62DCB1-8290-C74D-9B1E-75F0CEF8249D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1245150" y="2191916"/>
            <a:ext cx="1341503" cy="64774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5CCB3F6-B721-B04B-9BE7-EB26E6AAC3C0}"/>
              </a:ext>
            </a:extLst>
          </p:cNvPr>
          <p:cNvSpPr/>
          <p:nvPr/>
        </p:nvSpPr>
        <p:spPr>
          <a:xfrm>
            <a:off x="1062270" y="2748221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FDBF6A-9621-A34F-8C56-77A00862FCB5}"/>
              </a:ext>
            </a:extLst>
          </p:cNvPr>
          <p:cNvSpPr/>
          <p:nvPr/>
        </p:nvSpPr>
        <p:spPr>
          <a:xfrm>
            <a:off x="2586653" y="2100476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BD47C0-6A51-7542-95D2-8518DDED88C9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1245150" y="1551395"/>
            <a:ext cx="1341503" cy="648699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435EFAA-D2C9-4845-BE33-2239770EDEC9}"/>
              </a:ext>
            </a:extLst>
          </p:cNvPr>
          <p:cNvSpPr/>
          <p:nvPr/>
        </p:nvSpPr>
        <p:spPr>
          <a:xfrm>
            <a:off x="1062270" y="2108654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DAD6335-4E04-344D-804A-B0E7C94B31BF}"/>
              </a:ext>
            </a:extLst>
          </p:cNvPr>
          <p:cNvSpPr/>
          <p:nvPr/>
        </p:nvSpPr>
        <p:spPr>
          <a:xfrm>
            <a:off x="2586653" y="1459955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70BD76-D0D7-5742-BDBD-23027D25ACF6}"/>
              </a:ext>
            </a:extLst>
          </p:cNvPr>
          <p:cNvSpPr txBox="1"/>
          <p:nvPr/>
        </p:nvSpPr>
        <p:spPr>
          <a:xfrm rot="16200000">
            <a:off x="108966" y="203606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Phenotype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CACADA-2A0A-A24E-A9EA-15A28FE32116}"/>
              </a:ext>
            </a:extLst>
          </p:cNvPr>
          <p:cNvSpPr txBox="1"/>
          <p:nvPr/>
        </p:nvSpPr>
        <p:spPr>
          <a:xfrm>
            <a:off x="2702677" y="2100476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B7C8F5-2D2C-5F42-9932-B8C6261BBF01}"/>
              </a:ext>
            </a:extLst>
          </p:cNvPr>
          <p:cNvSpPr txBox="1"/>
          <p:nvPr/>
        </p:nvSpPr>
        <p:spPr>
          <a:xfrm>
            <a:off x="2708931" y="1436449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744D24-A37E-7143-8811-6C82BE6223BC}"/>
              </a:ext>
            </a:extLst>
          </p:cNvPr>
          <p:cNvSpPr txBox="1"/>
          <p:nvPr/>
        </p:nvSpPr>
        <p:spPr>
          <a:xfrm>
            <a:off x="1221020" y="70647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No </a:t>
            </a:r>
            <a:r>
              <a:rPr lang="en-US" dirty="0" err="1">
                <a:latin typeface="Helvetica" pitchFamily="2" charset="0"/>
              </a:rPr>
              <a:t>GxE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8F7DEA-C253-C442-B319-1DA5F4220A3F}"/>
              </a:ext>
            </a:extLst>
          </p:cNvPr>
          <p:cNvSpPr txBox="1"/>
          <p:nvPr/>
        </p:nvSpPr>
        <p:spPr>
          <a:xfrm>
            <a:off x="4939353" y="70647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GxE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AB007E-292F-564D-9ACE-17670717C6F3}"/>
              </a:ext>
            </a:extLst>
          </p:cNvPr>
          <p:cNvSpPr txBox="1"/>
          <p:nvPr/>
        </p:nvSpPr>
        <p:spPr>
          <a:xfrm rot="16200000">
            <a:off x="-930338" y="1896288"/>
            <a:ext cx="227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Cogradient</a:t>
            </a:r>
            <a:r>
              <a:rPr lang="en-US" dirty="0">
                <a:latin typeface="Helvetica" pitchFamily="2" charset="0"/>
              </a:rPr>
              <a:t> Variation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2386CC-F975-6F4F-9D76-3F833CEBF951}"/>
              </a:ext>
            </a:extLst>
          </p:cNvPr>
          <p:cNvSpPr txBox="1"/>
          <p:nvPr/>
        </p:nvSpPr>
        <p:spPr>
          <a:xfrm rot="16200000">
            <a:off x="-1192360" y="4690494"/>
            <a:ext cx="279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Countergradient Variation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BF3D0F-D913-2645-B2AD-B684E4973562}"/>
              </a:ext>
            </a:extLst>
          </p:cNvPr>
          <p:cNvSpPr txBox="1"/>
          <p:nvPr/>
        </p:nvSpPr>
        <p:spPr>
          <a:xfrm rot="16200000">
            <a:off x="-650293" y="744602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No Covariation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E2931D-A1A2-2E4B-9F7A-BDD6655E6989}"/>
              </a:ext>
            </a:extLst>
          </p:cNvPr>
          <p:cNvCxnSpPr>
            <a:cxnSpLocks/>
            <a:stCxn id="55" idx="7"/>
            <a:endCxn id="59" idx="3"/>
          </p:cNvCxnSpPr>
          <p:nvPr/>
        </p:nvCxnSpPr>
        <p:spPr>
          <a:xfrm flipV="1">
            <a:off x="4338242" y="1617343"/>
            <a:ext cx="1409682" cy="98615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Half Frame 48">
            <a:extLst>
              <a:ext uri="{FF2B5EF4-FFF2-40B4-BE49-F238E27FC236}">
                <a16:creationId xmlns:a16="http://schemas.microsoft.com/office/drawing/2014/main" id="{46DC115F-EC45-244A-AE7B-7F36A53C9C10}"/>
              </a:ext>
            </a:extLst>
          </p:cNvPr>
          <p:cNvSpPr/>
          <p:nvPr/>
        </p:nvSpPr>
        <p:spPr>
          <a:xfrm rot="16200000">
            <a:off x="4091952" y="941354"/>
            <a:ext cx="1889760" cy="2560321"/>
          </a:xfrm>
          <a:prstGeom prst="halfFrame">
            <a:avLst>
              <a:gd name="adj1" fmla="val 1313"/>
              <a:gd name="adj2" fmla="val 14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31EE10-1371-9146-8C76-09E4EB0CC4EC}"/>
              </a:ext>
            </a:extLst>
          </p:cNvPr>
          <p:cNvSpPr/>
          <p:nvPr/>
        </p:nvSpPr>
        <p:spPr>
          <a:xfrm>
            <a:off x="4256374" y="3072273"/>
            <a:ext cx="57361" cy="168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CCCC7A-427E-3F40-890A-FDE10DCAD598}"/>
              </a:ext>
            </a:extLst>
          </p:cNvPr>
          <p:cNvSpPr/>
          <p:nvPr/>
        </p:nvSpPr>
        <p:spPr>
          <a:xfrm>
            <a:off x="5822551" y="3072273"/>
            <a:ext cx="57361" cy="1687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7585A2-18E7-5542-8E20-22B8ADBDEB62}"/>
              </a:ext>
            </a:extLst>
          </p:cNvPr>
          <p:cNvSpPr txBox="1"/>
          <p:nvPr/>
        </p:nvSpPr>
        <p:spPr>
          <a:xfrm>
            <a:off x="3782978" y="3257835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Environment 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04D9BF-7FBA-514C-9CE3-31DF3EF475C5}"/>
              </a:ext>
            </a:extLst>
          </p:cNvPr>
          <p:cNvSpPr txBox="1"/>
          <p:nvPr/>
        </p:nvSpPr>
        <p:spPr>
          <a:xfrm>
            <a:off x="5338138" y="3257835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Environment B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B6382A-B6E4-1C44-8418-EE186660A74F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 flipV="1">
            <a:off x="4365024" y="2435722"/>
            <a:ext cx="1341503" cy="23243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1E774F6-32F4-C545-BB3A-5B56FD324E63}"/>
              </a:ext>
            </a:extLst>
          </p:cNvPr>
          <p:cNvSpPr/>
          <p:nvPr/>
        </p:nvSpPr>
        <p:spPr>
          <a:xfrm>
            <a:off x="4182144" y="2576714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C5E2074-F6E7-154A-BFA4-65753E9C8911}"/>
              </a:ext>
            </a:extLst>
          </p:cNvPr>
          <p:cNvSpPr/>
          <p:nvPr/>
        </p:nvSpPr>
        <p:spPr>
          <a:xfrm>
            <a:off x="5706527" y="2344282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180C52-C41F-4841-B072-B997319FC74E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 flipV="1">
            <a:off x="4365024" y="1552685"/>
            <a:ext cx="1356118" cy="891215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F8E7374D-6748-F844-825B-9DEA272A0E4C}"/>
              </a:ext>
            </a:extLst>
          </p:cNvPr>
          <p:cNvSpPr/>
          <p:nvPr/>
        </p:nvSpPr>
        <p:spPr>
          <a:xfrm>
            <a:off x="4182144" y="2352460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F7F5272-6280-7A4F-BCFB-188A820C249A}"/>
              </a:ext>
            </a:extLst>
          </p:cNvPr>
          <p:cNvSpPr/>
          <p:nvPr/>
        </p:nvSpPr>
        <p:spPr>
          <a:xfrm>
            <a:off x="5721142" y="1461245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3C463A-6FAA-AE42-B6D2-5D8F70C10597}"/>
              </a:ext>
            </a:extLst>
          </p:cNvPr>
          <p:cNvSpPr txBox="1"/>
          <p:nvPr/>
        </p:nvSpPr>
        <p:spPr>
          <a:xfrm rot="16200000">
            <a:off x="3257520" y="2036065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Phenotype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28FD57-EE5F-EB40-BFF8-B059861FD27D}"/>
              </a:ext>
            </a:extLst>
          </p:cNvPr>
          <p:cNvSpPr txBox="1"/>
          <p:nvPr/>
        </p:nvSpPr>
        <p:spPr>
          <a:xfrm>
            <a:off x="5822551" y="234428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AD0155-13EA-8F45-A1DB-F781BAFF77B3}"/>
              </a:ext>
            </a:extLst>
          </p:cNvPr>
          <p:cNvSpPr txBox="1"/>
          <p:nvPr/>
        </p:nvSpPr>
        <p:spPr>
          <a:xfrm>
            <a:off x="5851232" y="1426947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B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576B3F-5A44-9045-8E5B-3ED7A918E907}"/>
              </a:ext>
            </a:extLst>
          </p:cNvPr>
          <p:cNvCxnSpPr>
            <a:cxnSpLocks/>
            <a:stCxn id="73" idx="6"/>
          </p:cNvCxnSpPr>
          <p:nvPr/>
        </p:nvCxnSpPr>
        <p:spPr>
          <a:xfrm flipV="1">
            <a:off x="1245149" y="4908975"/>
            <a:ext cx="1503078" cy="81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Half Frame 63">
            <a:extLst>
              <a:ext uri="{FF2B5EF4-FFF2-40B4-BE49-F238E27FC236}">
                <a16:creationId xmlns:a16="http://schemas.microsoft.com/office/drawing/2014/main" id="{00D0BD07-28BD-BD4F-83BA-51E90E254964}"/>
              </a:ext>
            </a:extLst>
          </p:cNvPr>
          <p:cNvSpPr/>
          <p:nvPr/>
        </p:nvSpPr>
        <p:spPr>
          <a:xfrm rot="16200000">
            <a:off x="943397" y="3658411"/>
            <a:ext cx="1889760" cy="2560321"/>
          </a:xfrm>
          <a:prstGeom prst="halfFrame">
            <a:avLst>
              <a:gd name="adj1" fmla="val 1313"/>
              <a:gd name="adj2" fmla="val 14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67F84B-04E9-C84A-8106-9371707FB69C}"/>
              </a:ext>
            </a:extLst>
          </p:cNvPr>
          <p:cNvSpPr/>
          <p:nvPr/>
        </p:nvSpPr>
        <p:spPr>
          <a:xfrm>
            <a:off x="1107819" y="5789330"/>
            <a:ext cx="57361" cy="168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4BDB816-6781-7F4D-ABA4-44AC7C3754A1}"/>
              </a:ext>
            </a:extLst>
          </p:cNvPr>
          <p:cNvSpPr/>
          <p:nvPr/>
        </p:nvSpPr>
        <p:spPr>
          <a:xfrm>
            <a:off x="2673996" y="5789330"/>
            <a:ext cx="57361" cy="1687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B9282B5-A731-694A-BAF5-90926E7EEC6B}"/>
              </a:ext>
            </a:extLst>
          </p:cNvPr>
          <p:cNvSpPr txBox="1"/>
          <p:nvPr/>
        </p:nvSpPr>
        <p:spPr>
          <a:xfrm>
            <a:off x="634423" y="5974892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Environment 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267D73-2EDC-C544-B02C-A149651B8DAF}"/>
              </a:ext>
            </a:extLst>
          </p:cNvPr>
          <p:cNvSpPr txBox="1"/>
          <p:nvPr/>
        </p:nvSpPr>
        <p:spPr>
          <a:xfrm>
            <a:off x="2189583" y="5974892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Environment B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ECED18-1A4E-694D-9713-527E4F1FB16F}"/>
              </a:ext>
            </a:extLst>
          </p:cNvPr>
          <p:cNvCxnSpPr>
            <a:cxnSpLocks/>
            <a:stCxn id="70" idx="6"/>
            <a:endCxn id="71" idx="2"/>
          </p:cNvCxnSpPr>
          <p:nvPr/>
        </p:nvCxnSpPr>
        <p:spPr>
          <a:xfrm flipV="1">
            <a:off x="1245149" y="4908973"/>
            <a:ext cx="1341503" cy="647745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48096AD3-02BD-5F42-A0F7-4595509DA7DA}"/>
              </a:ext>
            </a:extLst>
          </p:cNvPr>
          <p:cNvSpPr/>
          <p:nvPr/>
        </p:nvSpPr>
        <p:spPr>
          <a:xfrm>
            <a:off x="1062269" y="5465278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668F4B3-BB1E-804C-AE6D-414BAAF7B192}"/>
              </a:ext>
            </a:extLst>
          </p:cNvPr>
          <p:cNvSpPr/>
          <p:nvPr/>
        </p:nvSpPr>
        <p:spPr>
          <a:xfrm>
            <a:off x="2586652" y="4817533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9011871-2F4D-574C-880A-8B16A1B393C3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245149" y="4268452"/>
            <a:ext cx="1341503" cy="64869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6E97070A-7CDD-674D-8774-BFDB9FB997AB}"/>
              </a:ext>
            </a:extLst>
          </p:cNvPr>
          <p:cNvSpPr/>
          <p:nvPr/>
        </p:nvSpPr>
        <p:spPr>
          <a:xfrm>
            <a:off x="1062269" y="4825711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A42B406-5121-CD44-8359-CA1B543B24AE}"/>
              </a:ext>
            </a:extLst>
          </p:cNvPr>
          <p:cNvSpPr/>
          <p:nvPr/>
        </p:nvSpPr>
        <p:spPr>
          <a:xfrm>
            <a:off x="2586652" y="4177012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03F897-B23E-D64F-8BEB-9F08DD19CA49}"/>
              </a:ext>
            </a:extLst>
          </p:cNvPr>
          <p:cNvSpPr txBox="1"/>
          <p:nvPr/>
        </p:nvSpPr>
        <p:spPr>
          <a:xfrm rot="16200000">
            <a:off x="108965" y="4753122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Phenotype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BB6AFE-CBE7-C340-9BEB-D5AEAFC5BAAE}"/>
              </a:ext>
            </a:extLst>
          </p:cNvPr>
          <p:cNvSpPr txBox="1"/>
          <p:nvPr/>
        </p:nvSpPr>
        <p:spPr>
          <a:xfrm>
            <a:off x="2702676" y="4795499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7B75B3-19E3-5043-BC7B-C3D4CBCC8019}"/>
              </a:ext>
            </a:extLst>
          </p:cNvPr>
          <p:cNvSpPr txBox="1"/>
          <p:nvPr/>
        </p:nvSpPr>
        <p:spPr>
          <a:xfrm>
            <a:off x="2708930" y="413147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B</a:t>
            </a:r>
          </a:p>
        </p:txBody>
      </p:sp>
      <p:sp>
        <p:nvSpPr>
          <p:cNvPr id="79" name="Half Frame 78">
            <a:extLst>
              <a:ext uri="{FF2B5EF4-FFF2-40B4-BE49-F238E27FC236}">
                <a16:creationId xmlns:a16="http://schemas.microsoft.com/office/drawing/2014/main" id="{CF298E7D-8CE2-E14D-80CB-9BF91EE60BCE}"/>
              </a:ext>
            </a:extLst>
          </p:cNvPr>
          <p:cNvSpPr/>
          <p:nvPr/>
        </p:nvSpPr>
        <p:spPr>
          <a:xfrm rot="16200000">
            <a:off x="4091952" y="3659286"/>
            <a:ext cx="1889760" cy="2560321"/>
          </a:xfrm>
          <a:prstGeom prst="halfFrame">
            <a:avLst>
              <a:gd name="adj1" fmla="val 1313"/>
              <a:gd name="adj2" fmla="val 14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96914D-D8A1-914A-85C7-D0433CFC9188}"/>
              </a:ext>
            </a:extLst>
          </p:cNvPr>
          <p:cNvSpPr/>
          <p:nvPr/>
        </p:nvSpPr>
        <p:spPr>
          <a:xfrm>
            <a:off x="4256374" y="5790205"/>
            <a:ext cx="57361" cy="168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57E3CF0-607B-654E-A20F-44455F20BE39}"/>
              </a:ext>
            </a:extLst>
          </p:cNvPr>
          <p:cNvSpPr/>
          <p:nvPr/>
        </p:nvSpPr>
        <p:spPr>
          <a:xfrm>
            <a:off x="5822551" y="5790205"/>
            <a:ext cx="57361" cy="1687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0982D56-3F2E-2746-8E6F-B5A27B5C62B1}"/>
              </a:ext>
            </a:extLst>
          </p:cNvPr>
          <p:cNvSpPr txBox="1"/>
          <p:nvPr/>
        </p:nvSpPr>
        <p:spPr>
          <a:xfrm>
            <a:off x="3782978" y="5975767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Environment 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73FD450-C05A-B94B-9CDF-003745A56613}"/>
              </a:ext>
            </a:extLst>
          </p:cNvPr>
          <p:cNvSpPr txBox="1"/>
          <p:nvPr/>
        </p:nvSpPr>
        <p:spPr>
          <a:xfrm>
            <a:off x="5338138" y="5975767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Environment 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5A31C0-9870-5949-93F6-2AB289BCD3FD}"/>
              </a:ext>
            </a:extLst>
          </p:cNvPr>
          <p:cNvSpPr txBox="1"/>
          <p:nvPr/>
        </p:nvSpPr>
        <p:spPr>
          <a:xfrm rot="16200000">
            <a:off x="3257520" y="4753997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Phenotype</a:t>
            </a:r>
          </a:p>
        </p:txBody>
      </p:sp>
      <p:sp>
        <p:nvSpPr>
          <p:cNvPr id="94" name="Half Frame 93">
            <a:extLst>
              <a:ext uri="{FF2B5EF4-FFF2-40B4-BE49-F238E27FC236}">
                <a16:creationId xmlns:a16="http://schemas.microsoft.com/office/drawing/2014/main" id="{1E805641-8575-5746-8233-0ECF12B75FAE}"/>
              </a:ext>
            </a:extLst>
          </p:cNvPr>
          <p:cNvSpPr/>
          <p:nvPr/>
        </p:nvSpPr>
        <p:spPr>
          <a:xfrm rot="16200000">
            <a:off x="4085420" y="6402796"/>
            <a:ext cx="1889760" cy="2560321"/>
          </a:xfrm>
          <a:prstGeom prst="halfFrame">
            <a:avLst>
              <a:gd name="adj1" fmla="val 1313"/>
              <a:gd name="adj2" fmla="val 14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E505F02-114A-6C4D-A869-574CB2A736A3}"/>
              </a:ext>
            </a:extLst>
          </p:cNvPr>
          <p:cNvSpPr/>
          <p:nvPr/>
        </p:nvSpPr>
        <p:spPr>
          <a:xfrm>
            <a:off x="4249842" y="8533715"/>
            <a:ext cx="57361" cy="168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242679E-6E50-184C-B1F4-0A54E48C7D8E}"/>
              </a:ext>
            </a:extLst>
          </p:cNvPr>
          <p:cNvSpPr/>
          <p:nvPr/>
        </p:nvSpPr>
        <p:spPr>
          <a:xfrm>
            <a:off x="5816019" y="8533715"/>
            <a:ext cx="57361" cy="1687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DEEFEE-A59A-E941-836F-61E30715CE79}"/>
              </a:ext>
            </a:extLst>
          </p:cNvPr>
          <p:cNvSpPr txBox="1"/>
          <p:nvPr/>
        </p:nvSpPr>
        <p:spPr>
          <a:xfrm>
            <a:off x="3776446" y="8719277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Environment 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ADEC15-0763-5241-96BD-9A2430CDC65B}"/>
              </a:ext>
            </a:extLst>
          </p:cNvPr>
          <p:cNvSpPr txBox="1"/>
          <p:nvPr/>
        </p:nvSpPr>
        <p:spPr>
          <a:xfrm>
            <a:off x="5331606" y="8719277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Environment B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34A6EEC-E0E2-2941-B886-B72A4A026433}"/>
              </a:ext>
            </a:extLst>
          </p:cNvPr>
          <p:cNvCxnSpPr>
            <a:cxnSpLocks/>
            <a:stCxn id="100" idx="6"/>
            <a:endCxn id="101" idx="2"/>
          </p:cNvCxnSpPr>
          <p:nvPr/>
        </p:nvCxnSpPr>
        <p:spPr>
          <a:xfrm flipV="1">
            <a:off x="4387172" y="6960288"/>
            <a:ext cx="1319297" cy="134081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4E278511-68DF-9D4D-A4DD-991D293EC27A}"/>
              </a:ext>
            </a:extLst>
          </p:cNvPr>
          <p:cNvSpPr/>
          <p:nvPr/>
        </p:nvSpPr>
        <p:spPr>
          <a:xfrm>
            <a:off x="4204292" y="8209663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CAC413B-CF24-1245-A934-5CE2CC7D08C4}"/>
              </a:ext>
            </a:extLst>
          </p:cNvPr>
          <p:cNvSpPr/>
          <p:nvPr/>
        </p:nvSpPr>
        <p:spPr>
          <a:xfrm>
            <a:off x="5706469" y="6868848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B6B67E5-07A6-4749-8532-E103FB7A393E}"/>
              </a:ext>
            </a:extLst>
          </p:cNvPr>
          <p:cNvCxnSpPr>
            <a:cxnSpLocks/>
            <a:stCxn id="103" idx="6"/>
            <a:endCxn id="104" idx="2"/>
          </p:cNvCxnSpPr>
          <p:nvPr/>
        </p:nvCxnSpPr>
        <p:spPr>
          <a:xfrm>
            <a:off x="4379117" y="7011265"/>
            <a:ext cx="1341080" cy="1280261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DB70C54C-3D4F-774A-9785-83AA409662B2}"/>
              </a:ext>
            </a:extLst>
          </p:cNvPr>
          <p:cNvSpPr/>
          <p:nvPr/>
        </p:nvSpPr>
        <p:spPr>
          <a:xfrm>
            <a:off x="4196237" y="6919825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C5A2964-84BA-CE40-83F5-83667DAA5AFD}"/>
              </a:ext>
            </a:extLst>
          </p:cNvPr>
          <p:cNvSpPr/>
          <p:nvPr/>
        </p:nvSpPr>
        <p:spPr>
          <a:xfrm>
            <a:off x="5720197" y="8200086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5808A59-1B82-0E4F-A094-0AC03F4A1708}"/>
              </a:ext>
            </a:extLst>
          </p:cNvPr>
          <p:cNvSpPr txBox="1"/>
          <p:nvPr/>
        </p:nvSpPr>
        <p:spPr>
          <a:xfrm rot="16200000">
            <a:off x="3250988" y="7420388"/>
            <a:ext cx="7922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Phenotype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FDE941-457D-7544-AD0E-F9B0706CF1FF}"/>
              </a:ext>
            </a:extLst>
          </p:cNvPr>
          <p:cNvSpPr txBox="1"/>
          <p:nvPr/>
        </p:nvSpPr>
        <p:spPr>
          <a:xfrm>
            <a:off x="5833545" y="6821304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95336EE-78A5-4547-80C0-E6AFA548E2EB}"/>
              </a:ext>
            </a:extLst>
          </p:cNvPr>
          <p:cNvSpPr txBox="1"/>
          <p:nvPr/>
        </p:nvSpPr>
        <p:spPr>
          <a:xfrm>
            <a:off x="5851173" y="8175217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B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3F1A3F-45DF-9844-B2B6-23A12736EB5A}"/>
              </a:ext>
            </a:extLst>
          </p:cNvPr>
          <p:cNvCxnSpPr>
            <a:cxnSpLocks/>
            <a:stCxn id="119" idx="6"/>
            <a:endCxn id="117" idx="2"/>
          </p:cNvCxnSpPr>
          <p:nvPr/>
        </p:nvCxnSpPr>
        <p:spPr>
          <a:xfrm flipV="1">
            <a:off x="4364966" y="5208044"/>
            <a:ext cx="1341503" cy="81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F81845B-C43B-DB4E-8B34-25A4ADCE4B51}"/>
              </a:ext>
            </a:extLst>
          </p:cNvPr>
          <p:cNvCxnSpPr>
            <a:cxnSpLocks/>
            <a:stCxn id="116" idx="6"/>
            <a:endCxn id="117" idx="2"/>
          </p:cNvCxnSpPr>
          <p:nvPr/>
        </p:nvCxnSpPr>
        <p:spPr>
          <a:xfrm flipV="1">
            <a:off x="4364966" y="5208044"/>
            <a:ext cx="1341503" cy="232432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F75F9F7A-2C0A-CF45-923B-112DF642E9A6}"/>
              </a:ext>
            </a:extLst>
          </p:cNvPr>
          <p:cNvSpPr/>
          <p:nvPr/>
        </p:nvSpPr>
        <p:spPr>
          <a:xfrm>
            <a:off x="4182086" y="5349036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B116CC9-984B-1846-9FD0-80D9243F6CD4}"/>
              </a:ext>
            </a:extLst>
          </p:cNvPr>
          <p:cNvSpPr/>
          <p:nvPr/>
        </p:nvSpPr>
        <p:spPr>
          <a:xfrm>
            <a:off x="5706469" y="5116604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38B0C31-5C25-2A43-AA28-57641BE6842C}"/>
              </a:ext>
            </a:extLst>
          </p:cNvPr>
          <p:cNvCxnSpPr>
            <a:cxnSpLocks/>
            <a:stCxn id="119" idx="6"/>
            <a:endCxn id="120" idx="2"/>
          </p:cNvCxnSpPr>
          <p:nvPr/>
        </p:nvCxnSpPr>
        <p:spPr>
          <a:xfrm flipV="1">
            <a:off x="4364966" y="4325007"/>
            <a:ext cx="1356118" cy="89121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8EE54B8E-99DF-0E4C-B43B-84DA9CD4F2CE}"/>
              </a:ext>
            </a:extLst>
          </p:cNvPr>
          <p:cNvSpPr/>
          <p:nvPr/>
        </p:nvSpPr>
        <p:spPr>
          <a:xfrm>
            <a:off x="4182086" y="5124782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F7E3695-95C9-C740-8F58-CF1269370CA0}"/>
              </a:ext>
            </a:extLst>
          </p:cNvPr>
          <p:cNvSpPr/>
          <p:nvPr/>
        </p:nvSpPr>
        <p:spPr>
          <a:xfrm>
            <a:off x="5721084" y="4233567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B3C5190-0209-F242-97B6-21D29AB159D7}"/>
              </a:ext>
            </a:extLst>
          </p:cNvPr>
          <p:cNvSpPr txBox="1"/>
          <p:nvPr/>
        </p:nvSpPr>
        <p:spPr>
          <a:xfrm>
            <a:off x="5822493" y="5105587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B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EA98A2-AAC4-5C4F-A9C1-DDE42474BED1}"/>
              </a:ext>
            </a:extLst>
          </p:cNvPr>
          <p:cNvSpPr txBox="1"/>
          <p:nvPr/>
        </p:nvSpPr>
        <p:spPr>
          <a:xfrm>
            <a:off x="5851174" y="4199269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B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A23EF0-FE24-934E-818E-65F3BF22CD0D}"/>
              </a:ext>
            </a:extLst>
          </p:cNvPr>
          <p:cNvSpPr txBox="1"/>
          <p:nvPr/>
        </p:nvSpPr>
        <p:spPr>
          <a:xfrm>
            <a:off x="687341" y="12422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1788359-2DEA-8543-A815-D6FB1938B949}"/>
              </a:ext>
            </a:extLst>
          </p:cNvPr>
          <p:cNvSpPr txBox="1"/>
          <p:nvPr/>
        </p:nvSpPr>
        <p:spPr>
          <a:xfrm>
            <a:off x="3832427" y="118072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EF6B931-CB2D-DB44-A5D0-CD2D0178B28D}"/>
              </a:ext>
            </a:extLst>
          </p:cNvPr>
          <p:cNvSpPr txBox="1"/>
          <p:nvPr/>
        </p:nvSpPr>
        <p:spPr>
          <a:xfrm>
            <a:off x="687341" y="39468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4C539E6-F102-604A-B492-5A8D3F277D80}"/>
              </a:ext>
            </a:extLst>
          </p:cNvPr>
          <p:cNvSpPr txBox="1"/>
          <p:nvPr/>
        </p:nvSpPr>
        <p:spPr>
          <a:xfrm>
            <a:off x="3832427" y="389233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8FA4AF-11E5-C14D-9489-1FF4CA8460C2}"/>
              </a:ext>
            </a:extLst>
          </p:cNvPr>
          <p:cNvSpPr txBox="1"/>
          <p:nvPr/>
        </p:nvSpPr>
        <p:spPr>
          <a:xfrm>
            <a:off x="3830431" y="664881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4879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59</Words>
  <Application>Microsoft Macintosh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7</cp:revision>
  <dcterms:created xsi:type="dcterms:W3CDTF">2020-01-02T14:28:48Z</dcterms:created>
  <dcterms:modified xsi:type="dcterms:W3CDTF">2020-01-02T16:39:24Z</dcterms:modified>
</cp:coreProperties>
</file>