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D83E-9CC2-EC47-A598-3C9E2B6A4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C64E1-A4C1-3D43-8851-623F34E82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689B8-E752-2C46-8EFA-5CEA8CAF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5AB0C-B6D0-6341-BB32-7DF04B74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663B3-C33A-1D49-B0DF-0307D878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9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B3608-7EFC-464F-9D29-0BAE1E1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0C7C8-F5A1-F148-9D11-7C4F832C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86C2-AC99-E64E-B23B-FA452445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BCEC-46CE-A640-B333-F9BF3260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8790-5079-944C-9EEB-5B5198FA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771F1-6980-064F-9975-A7EC66434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6CB14-E9F7-D842-86DA-C6BC04C7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8584-6037-8E48-BA66-9E3D099B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6054-DE19-E349-BC8B-5A88758E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D45B-962B-0546-B51E-7DDF1A51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6DC8-12B9-3D4D-9598-A76772E6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71E3-AFA0-DA44-9520-C2ECD223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54CA-2462-3F4D-830A-264E16B4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7E1F9-972E-8944-8450-AA7ECE52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AFE2-04A4-B542-8FCD-4CCE2987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3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0A7B-E7A3-FC46-94BE-F48FDD63F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6DE2-7F5B-BE4E-A686-D6F8F148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9B66-AE8F-AF48-AB2D-021C1F4E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05C0-CA44-7642-BDFC-EB93A6C8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2174D-9FFD-7A49-9480-6A1230A6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34BA-AA61-B041-8641-B5BA3E47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BADF-74CE-5049-AE4B-44DD25B42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88307-08B4-AE4A-AA7C-BE290927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0ED3-A49C-5944-9AC0-9239215D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63003-6E50-8F4F-8C18-8B05D448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801-B4B3-DF45-9E66-9BCC5AB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95ED-430C-A545-A79C-FF4CDF59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2F5CB-0F0B-D840-B4EC-5FB798DDF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963AF-4BCC-2141-A15A-D8644B344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32089-6078-4A4D-AA00-DA8F49567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47871-8765-6648-BE84-624BE31DA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81B8C-9FC6-DA48-A90C-8CF25A29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5FDFC-5EFD-1545-86FE-F75C28B7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BBC54-77BA-A440-B031-3287547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0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7966-44FF-1144-A905-911297A2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306C6-A28D-3046-B41F-4774059AC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4BB63-E724-324A-8D33-06E24FFA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D2108-82CF-1840-85E1-682D0927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3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09A52-15D2-C048-B160-2B49BD46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1AEB8-3F95-D041-8B55-48F2B1D1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4F25-5EC6-0741-B1F2-85AB43F2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8F24-03FC-9243-BC4C-34D81256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8652-1C60-294F-BA6E-CA1FE2D69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3EF8-42E1-6E43-8ED0-6B1833F65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583E7-621E-574F-BA75-7A8C96AC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7961-9BFD-9746-B90F-D9E78BF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ED31F-42BC-B846-AB0D-E03B5DCE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0871-CDA4-0046-8C23-8E6E9842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944B2-E87B-8245-9899-25B0CF1E2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61D39-0F45-654E-A111-BCCDB2BFC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8E66-AA4D-2544-84C2-F7A44EDE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2BB00-480E-3549-B6DF-A413B9CE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2D7E9-1581-034D-ACE3-4FCAD86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DE04A-8B25-5C45-8CA3-D77E6D4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58BE-19A4-6049-9E11-23B2A7724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D425-966D-5F45-A49D-4181FB78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AA7E4-378A-6044-A016-1D745F734720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66C9-DB2B-4042-8147-13DF6879B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8EF9E-DD1A-514E-B21E-7A289F0D6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1ACA-442B-CF45-918B-1CB064E1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58A857-CC19-204D-AFC9-ACE3F134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0"/>
            <a:ext cx="89154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5B7441-C569-1A4B-839B-9B9FBA510F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3462954" y="421751"/>
            <a:ext cx="1304987" cy="961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35594E-ED71-2D41-AA5E-0AADF3E232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3462953" y="3720122"/>
            <a:ext cx="1304987" cy="961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DC069A-71FB-804D-91F3-7619555ED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9145296" y="420772"/>
            <a:ext cx="1304987" cy="961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49B0D2-A458-9F4A-A552-951AD4FB8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9145295" y="3720122"/>
            <a:ext cx="1304987" cy="9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3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1</cp:revision>
  <dcterms:created xsi:type="dcterms:W3CDTF">2021-12-15T16:32:35Z</dcterms:created>
  <dcterms:modified xsi:type="dcterms:W3CDTF">2021-12-15T16:34:58Z</dcterms:modified>
</cp:coreProperties>
</file>