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7"/>
    <p:restoredTop sz="94718"/>
  </p:normalViewPr>
  <p:slideViewPr>
    <p:cSldViewPr snapToGrid="0" snapToObjects="1">
      <p:cViewPr>
        <p:scale>
          <a:sx n="119" d="100"/>
          <a:sy n="11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1D6E8-CCD9-7949-840F-E5DF5A030765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9C61A-AC0A-0941-8CFF-E06B638F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3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C61A-AC0A-0941-8CFF-E06B638FFC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2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1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0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8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A017B-735F-8248-8950-D80E2C05D57D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21" Type="http://schemas.openxmlformats.org/officeDocument/2006/relationships/image" Target="../media/image19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 327">
            <a:extLst>
              <a:ext uri="{FF2B5EF4-FFF2-40B4-BE49-F238E27FC236}">
                <a16:creationId xmlns:a16="http://schemas.microsoft.com/office/drawing/2014/main" id="{A7A4EE83-C6E9-1B47-8911-0416F720F9B4}"/>
              </a:ext>
            </a:extLst>
          </p:cNvPr>
          <p:cNvGrpSpPr/>
          <p:nvPr/>
        </p:nvGrpSpPr>
        <p:grpSpPr>
          <a:xfrm>
            <a:off x="8637601" y="675987"/>
            <a:ext cx="3455847" cy="2443153"/>
            <a:chOff x="8637601" y="675987"/>
            <a:chExt cx="3455847" cy="2443153"/>
          </a:xfrm>
        </p:grpSpPr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D671ADA7-1CC1-2A49-90EA-BB50636E1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2021" y="675987"/>
              <a:ext cx="1775012" cy="1371600"/>
            </a:xfrm>
            <a:prstGeom prst="rect">
              <a:avLst/>
            </a:prstGeom>
          </p:spPr>
        </p:pic>
        <p:pic>
          <p:nvPicPr>
            <p:cNvPr id="288" name="Picture 287">
              <a:extLst>
                <a:ext uri="{FF2B5EF4-FFF2-40B4-BE49-F238E27FC236}">
                  <a16:creationId xmlns:a16="http://schemas.microsoft.com/office/drawing/2014/main" id="{2B78E25C-680F-344B-98F6-F58883D88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7601" y="1747111"/>
              <a:ext cx="1775012" cy="1371600"/>
            </a:xfrm>
            <a:prstGeom prst="rect">
              <a:avLst/>
            </a:prstGeom>
          </p:spPr>
        </p:pic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DE8099E6-E8F6-3648-889A-23A080653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18436" y="1747540"/>
              <a:ext cx="1775012" cy="1371600"/>
            </a:xfrm>
            <a:prstGeom prst="rect">
              <a:avLst/>
            </a:prstGeom>
          </p:spPr>
        </p:pic>
        <p:pic>
          <p:nvPicPr>
            <p:cNvPr id="290" name="Picture 289">
              <a:extLst>
                <a:ext uri="{FF2B5EF4-FFF2-40B4-BE49-F238E27FC236}">
                  <a16:creationId xmlns:a16="http://schemas.microsoft.com/office/drawing/2014/main" id="{912DFF6F-3B3F-794E-9D62-3B51DC888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13408" y="675987"/>
              <a:ext cx="1775012" cy="1371600"/>
            </a:xfrm>
            <a:prstGeom prst="rect">
              <a:avLst/>
            </a:prstGeom>
          </p:spPr>
        </p:pic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94DC3538-5059-8B4F-9DE3-FF15B28686A3}"/>
              </a:ext>
            </a:extLst>
          </p:cNvPr>
          <p:cNvGrpSpPr/>
          <p:nvPr/>
        </p:nvGrpSpPr>
        <p:grpSpPr>
          <a:xfrm>
            <a:off x="625463" y="1983570"/>
            <a:ext cx="3588598" cy="2441366"/>
            <a:chOff x="625463" y="1983570"/>
            <a:chExt cx="3588598" cy="2441366"/>
          </a:xfrm>
        </p:grpSpPr>
        <p:pic>
          <p:nvPicPr>
            <p:cNvPr id="299" name="Picture 298">
              <a:extLst>
                <a:ext uri="{FF2B5EF4-FFF2-40B4-BE49-F238E27FC236}">
                  <a16:creationId xmlns:a16="http://schemas.microsoft.com/office/drawing/2014/main" id="{069BDC50-D905-594C-8A5D-A4BC22D72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5463" y="1983571"/>
              <a:ext cx="1775012" cy="1371600"/>
            </a:xfrm>
            <a:prstGeom prst="rect">
              <a:avLst/>
            </a:prstGeom>
          </p:spPr>
        </p:pic>
        <p:pic>
          <p:nvPicPr>
            <p:cNvPr id="300" name="Picture 299">
              <a:extLst>
                <a:ext uri="{FF2B5EF4-FFF2-40B4-BE49-F238E27FC236}">
                  <a16:creationId xmlns:a16="http://schemas.microsoft.com/office/drawing/2014/main" id="{9645C99D-D579-5A46-AF0B-549252A1E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5463" y="3053336"/>
              <a:ext cx="1775012" cy="1371600"/>
            </a:xfrm>
            <a:prstGeom prst="rect">
              <a:avLst/>
            </a:prstGeom>
          </p:spPr>
        </p:pic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067A5AE9-DFF7-5B45-9C4C-5700007CB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07346" y="1983570"/>
              <a:ext cx="1775012" cy="1371600"/>
            </a:xfrm>
            <a:prstGeom prst="rect">
              <a:avLst/>
            </a:prstGeom>
          </p:spPr>
        </p:pic>
        <p:pic>
          <p:nvPicPr>
            <p:cNvPr id="301" name="Picture 300">
              <a:extLst>
                <a:ext uri="{FF2B5EF4-FFF2-40B4-BE49-F238E27FC236}">
                  <a16:creationId xmlns:a16="http://schemas.microsoft.com/office/drawing/2014/main" id="{A9F89BBB-5BE5-C64A-8FD6-5952A565D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39049" y="3049979"/>
              <a:ext cx="1775012" cy="1371600"/>
            </a:xfrm>
            <a:prstGeom prst="rect">
              <a:avLst/>
            </a:prstGeom>
          </p:spPr>
        </p:pic>
      </p:grpSp>
      <p:sp>
        <p:nvSpPr>
          <p:cNvPr id="307" name="TextBox 306">
            <a:extLst>
              <a:ext uri="{FF2B5EF4-FFF2-40B4-BE49-F238E27FC236}">
                <a16:creationId xmlns:a16="http://schemas.microsoft.com/office/drawing/2014/main" id="{D2DAFA09-8F33-9C49-A2BB-C23F05F058D5}"/>
              </a:ext>
            </a:extLst>
          </p:cNvPr>
          <p:cNvSpPr txBox="1"/>
          <p:nvPr/>
        </p:nvSpPr>
        <p:spPr>
          <a:xfrm rot="16200000">
            <a:off x="83335" y="227292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Times" pitchFamily="2" charset="0"/>
              </a:rPr>
              <a:t>CoGV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976F2624-B262-0143-91A6-AD0DC3053F46}"/>
              </a:ext>
            </a:extLst>
          </p:cNvPr>
          <p:cNvSpPr txBox="1"/>
          <p:nvPr/>
        </p:nvSpPr>
        <p:spPr>
          <a:xfrm rot="16200000">
            <a:off x="79328" y="3338992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Times" pitchFamily="2" charset="0"/>
              </a:rPr>
              <a:t>CnGV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69E2BC47-D02A-DF44-AA34-BA656462E61E}"/>
              </a:ext>
            </a:extLst>
          </p:cNvPr>
          <p:cNvSpPr txBox="1"/>
          <p:nvPr/>
        </p:nvSpPr>
        <p:spPr>
          <a:xfrm>
            <a:off x="415596" y="1635580"/>
            <a:ext cx="2205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" pitchFamily="2" charset="0"/>
              </a:rPr>
              <a:t>Significant </a:t>
            </a:r>
            <a:r>
              <a:rPr lang="en-US" sz="1200" b="1" dirty="0" err="1">
                <a:latin typeface="Times" pitchFamily="2" charset="0"/>
              </a:rPr>
              <a:t>GxE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FD08959-91A6-3D41-A0BF-794B2272116F}"/>
              </a:ext>
            </a:extLst>
          </p:cNvPr>
          <p:cNvSpPr txBox="1"/>
          <p:nvPr/>
        </p:nvSpPr>
        <p:spPr>
          <a:xfrm>
            <a:off x="2223621" y="1635580"/>
            <a:ext cx="2205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" pitchFamily="2" charset="0"/>
              </a:rPr>
              <a:t>Non-Significant </a:t>
            </a:r>
            <a:r>
              <a:rPr lang="en-US" sz="1200" b="1" dirty="0" err="1">
                <a:latin typeface="Times" pitchFamily="2" charset="0"/>
              </a:rPr>
              <a:t>GxE</a:t>
            </a:r>
            <a:endParaRPr lang="en-US" sz="1200" b="1" dirty="0">
              <a:latin typeface="Times" pitchFamily="2" charset="0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8F604262-9851-1043-8885-966635DEF6AB}"/>
              </a:ext>
            </a:extLst>
          </p:cNvPr>
          <p:cNvGrpSpPr/>
          <p:nvPr/>
        </p:nvGrpSpPr>
        <p:grpSpPr>
          <a:xfrm>
            <a:off x="4658685" y="715965"/>
            <a:ext cx="3532699" cy="2402746"/>
            <a:chOff x="4658685" y="715965"/>
            <a:chExt cx="3532699" cy="2402746"/>
          </a:xfrm>
        </p:grpSpPr>
        <p:pic>
          <p:nvPicPr>
            <p:cNvPr id="291" name="Picture 290">
              <a:extLst>
                <a:ext uri="{FF2B5EF4-FFF2-40B4-BE49-F238E27FC236}">
                  <a16:creationId xmlns:a16="http://schemas.microsoft.com/office/drawing/2014/main" id="{A70E0763-FFBD-CD4B-9636-940F06A72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16372" y="715965"/>
              <a:ext cx="1775012" cy="1371600"/>
            </a:xfrm>
            <a:prstGeom prst="rect">
              <a:avLst/>
            </a:prstGeom>
          </p:spPr>
        </p:pic>
        <p:pic>
          <p:nvPicPr>
            <p:cNvPr id="292" name="Picture 291">
              <a:extLst>
                <a:ext uri="{FF2B5EF4-FFF2-40B4-BE49-F238E27FC236}">
                  <a16:creationId xmlns:a16="http://schemas.microsoft.com/office/drawing/2014/main" id="{99BFC183-34C7-F74A-BEAC-4997DEE09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16372" y="1741234"/>
              <a:ext cx="1775012" cy="1371600"/>
            </a:xfrm>
            <a:prstGeom prst="rect">
              <a:avLst/>
            </a:prstGeom>
          </p:spPr>
        </p:pic>
        <p:pic>
          <p:nvPicPr>
            <p:cNvPr id="294" name="Picture 293">
              <a:extLst>
                <a:ext uri="{FF2B5EF4-FFF2-40B4-BE49-F238E27FC236}">
                  <a16:creationId xmlns:a16="http://schemas.microsoft.com/office/drawing/2014/main" id="{5A3B8B0D-83DD-A549-B8B7-02E99AD9F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63380" y="722300"/>
              <a:ext cx="1775012" cy="1371600"/>
            </a:xfrm>
            <a:prstGeom prst="rect">
              <a:avLst/>
            </a:prstGeom>
          </p:spPr>
        </p:pic>
        <p:pic>
          <p:nvPicPr>
            <p:cNvPr id="293" name="Picture 292">
              <a:extLst>
                <a:ext uri="{FF2B5EF4-FFF2-40B4-BE49-F238E27FC236}">
                  <a16:creationId xmlns:a16="http://schemas.microsoft.com/office/drawing/2014/main" id="{4C2FB5E1-A81C-AD43-BFB1-FEEE439DC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58685" y="1747111"/>
              <a:ext cx="1775012" cy="1371600"/>
            </a:xfrm>
            <a:prstGeom prst="rect">
              <a:avLst/>
            </a:prstGeom>
          </p:spPr>
        </p:pic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CBFA0D06-BE85-A14A-B17B-9D612FCE37D3}"/>
              </a:ext>
            </a:extLst>
          </p:cNvPr>
          <p:cNvSpPr txBox="1"/>
          <p:nvPr/>
        </p:nvSpPr>
        <p:spPr>
          <a:xfrm rot="16200000">
            <a:off x="4214263" y="1067932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Times" pitchFamily="2" charset="0"/>
              </a:rPr>
              <a:t>CoGV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707E96A6-8AE6-1A4E-8621-1195B38F680C}"/>
              </a:ext>
            </a:extLst>
          </p:cNvPr>
          <p:cNvSpPr txBox="1"/>
          <p:nvPr/>
        </p:nvSpPr>
        <p:spPr>
          <a:xfrm rot="16200000">
            <a:off x="4210256" y="2134000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Times" pitchFamily="2" charset="0"/>
              </a:rPr>
              <a:t>CnGV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0CBB97D3-124B-8243-ABAE-AC723B37D6C3}"/>
              </a:ext>
            </a:extLst>
          </p:cNvPr>
          <p:cNvSpPr txBox="1"/>
          <p:nvPr/>
        </p:nvSpPr>
        <p:spPr>
          <a:xfrm>
            <a:off x="4546524" y="430588"/>
            <a:ext cx="2205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" pitchFamily="2" charset="0"/>
              </a:rPr>
              <a:t>Significant </a:t>
            </a:r>
            <a:r>
              <a:rPr lang="en-US" sz="1200" b="1" dirty="0" err="1">
                <a:latin typeface="Times" pitchFamily="2" charset="0"/>
              </a:rPr>
              <a:t>GxE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8781532-DD3F-8143-8ACC-EFADA9BA31D8}"/>
              </a:ext>
            </a:extLst>
          </p:cNvPr>
          <p:cNvSpPr txBox="1"/>
          <p:nvPr/>
        </p:nvSpPr>
        <p:spPr>
          <a:xfrm>
            <a:off x="6354549" y="430588"/>
            <a:ext cx="2205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" pitchFamily="2" charset="0"/>
              </a:rPr>
              <a:t>Non-Significant </a:t>
            </a:r>
            <a:r>
              <a:rPr lang="en-US" sz="1200" b="1" dirty="0" err="1">
                <a:latin typeface="Times" pitchFamily="2" charset="0"/>
              </a:rPr>
              <a:t>GxE</a:t>
            </a:r>
            <a:endParaRPr lang="en-US" sz="1200" b="1" dirty="0">
              <a:latin typeface="Times" pitchFamily="2" charset="0"/>
            </a:endParaRPr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8AEF51BA-4A51-E247-B738-FA62E78FAC6A}"/>
              </a:ext>
            </a:extLst>
          </p:cNvPr>
          <p:cNvGrpSpPr/>
          <p:nvPr/>
        </p:nvGrpSpPr>
        <p:grpSpPr>
          <a:xfrm>
            <a:off x="4657756" y="3497812"/>
            <a:ext cx="3523118" cy="2292752"/>
            <a:chOff x="4663380" y="3429000"/>
            <a:chExt cx="3523118" cy="2292752"/>
          </a:xfrm>
        </p:grpSpPr>
        <p:pic>
          <p:nvPicPr>
            <p:cNvPr id="295" name="Picture 294">
              <a:extLst>
                <a:ext uri="{FF2B5EF4-FFF2-40B4-BE49-F238E27FC236}">
                  <a16:creationId xmlns:a16="http://schemas.microsoft.com/office/drawing/2014/main" id="{B3CDA32B-9A67-394A-BAD9-E3DEDCFD7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408862" y="3429000"/>
              <a:ext cx="1775012" cy="1371600"/>
            </a:xfrm>
            <a:prstGeom prst="rect">
              <a:avLst/>
            </a:prstGeom>
          </p:spPr>
        </p:pic>
        <p:pic>
          <p:nvPicPr>
            <p:cNvPr id="296" name="Picture 295">
              <a:extLst>
                <a:ext uri="{FF2B5EF4-FFF2-40B4-BE49-F238E27FC236}">
                  <a16:creationId xmlns:a16="http://schemas.microsoft.com/office/drawing/2014/main" id="{CF20A107-BAFD-604B-9F1A-FFC8FF7CD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411486" y="4350152"/>
              <a:ext cx="1775012" cy="1371600"/>
            </a:xfrm>
            <a:prstGeom prst="rect">
              <a:avLst/>
            </a:prstGeom>
          </p:spPr>
        </p:pic>
        <p:pic>
          <p:nvPicPr>
            <p:cNvPr id="298" name="Picture 297">
              <a:extLst>
                <a:ext uri="{FF2B5EF4-FFF2-40B4-BE49-F238E27FC236}">
                  <a16:creationId xmlns:a16="http://schemas.microsoft.com/office/drawing/2014/main" id="{524D6BFE-9EE8-7D40-829B-D5B071612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663380" y="3429000"/>
              <a:ext cx="1775012" cy="1371600"/>
            </a:xfrm>
            <a:prstGeom prst="rect">
              <a:avLst/>
            </a:prstGeom>
          </p:spPr>
        </p:pic>
        <p:pic>
          <p:nvPicPr>
            <p:cNvPr id="297" name="Picture 296">
              <a:extLst>
                <a:ext uri="{FF2B5EF4-FFF2-40B4-BE49-F238E27FC236}">
                  <a16:creationId xmlns:a16="http://schemas.microsoft.com/office/drawing/2014/main" id="{1CF35F6D-02F1-D04B-907D-60FE1F794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663800" y="4350152"/>
              <a:ext cx="1775012" cy="1371600"/>
            </a:xfrm>
            <a:prstGeom prst="rect">
              <a:avLst/>
            </a:prstGeom>
          </p:spPr>
        </p:pic>
      </p:grpSp>
      <p:sp>
        <p:nvSpPr>
          <p:cNvPr id="318" name="TextBox 317">
            <a:extLst>
              <a:ext uri="{FF2B5EF4-FFF2-40B4-BE49-F238E27FC236}">
                <a16:creationId xmlns:a16="http://schemas.microsoft.com/office/drawing/2014/main" id="{6C765E05-A1BA-B24C-B443-AE1E7F94A34C}"/>
              </a:ext>
            </a:extLst>
          </p:cNvPr>
          <p:cNvSpPr txBox="1"/>
          <p:nvPr/>
        </p:nvSpPr>
        <p:spPr>
          <a:xfrm rot="16200000">
            <a:off x="4214263" y="3806009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Times" pitchFamily="2" charset="0"/>
              </a:rPr>
              <a:t>CoGV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F4CF2E9F-98D1-024D-A5D5-C2CCE2086742}"/>
              </a:ext>
            </a:extLst>
          </p:cNvPr>
          <p:cNvSpPr txBox="1"/>
          <p:nvPr/>
        </p:nvSpPr>
        <p:spPr>
          <a:xfrm rot="16200000">
            <a:off x="4210256" y="4872077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Times" pitchFamily="2" charset="0"/>
              </a:rPr>
              <a:t>CnGV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12BD9ED-61D0-6B4D-AF46-1169598CD50C}"/>
              </a:ext>
            </a:extLst>
          </p:cNvPr>
          <p:cNvSpPr txBox="1"/>
          <p:nvPr/>
        </p:nvSpPr>
        <p:spPr>
          <a:xfrm>
            <a:off x="4546524" y="3168665"/>
            <a:ext cx="2205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" pitchFamily="2" charset="0"/>
              </a:rPr>
              <a:t>Significant </a:t>
            </a:r>
            <a:r>
              <a:rPr lang="en-US" sz="1200" b="1" dirty="0" err="1">
                <a:latin typeface="Times" pitchFamily="2" charset="0"/>
              </a:rPr>
              <a:t>GxE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226C3CD7-C192-5449-9288-635F73A45575}"/>
              </a:ext>
            </a:extLst>
          </p:cNvPr>
          <p:cNvSpPr txBox="1"/>
          <p:nvPr/>
        </p:nvSpPr>
        <p:spPr>
          <a:xfrm>
            <a:off x="6354549" y="3168665"/>
            <a:ext cx="2205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" pitchFamily="2" charset="0"/>
              </a:rPr>
              <a:t>Non-Significant </a:t>
            </a:r>
            <a:r>
              <a:rPr lang="en-US" sz="1200" b="1" dirty="0" err="1">
                <a:latin typeface="Times" pitchFamily="2" charset="0"/>
              </a:rPr>
              <a:t>GxE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523D31E0-22C3-6E44-BC22-CB5049F94FA7}"/>
              </a:ext>
            </a:extLst>
          </p:cNvPr>
          <p:cNvSpPr txBox="1"/>
          <p:nvPr/>
        </p:nvSpPr>
        <p:spPr>
          <a:xfrm>
            <a:off x="5265682" y="73707"/>
            <a:ext cx="264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Full Reciprocal Transplant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91936F21-180A-A346-8245-D5E3EAC35F7E}"/>
              </a:ext>
            </a:extLst>
          </p:cNvPr>
          <p:cNvSpPr txBox="1"/>
          <p:nvPr/>
        </p:nvSpPr>
        <p:spPr>
          <a:xfrm>
            <a:off x="9154006" y="7079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Paired Common Garden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AF6023CE-BF6B-8A48-8FFE-7F4D5CC7489F}"/>
              </a:ext>
            </a:extLst>
          </p:cNvPr>
          <p:cNvSpPr txBox="1"/>
          <p:nvPr/>
        </p:nvSpPr>
        <p:spPr>
          <a:xfrm rot="16200000">
            <a:off x="8173122" y="1016671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Times" pitchFamily="2" charset="0"/>
              </a:rPr>
              <a:t>CoGV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F4CAA75A-C278-7041-89BA-D6E23EA5EA47}"/>
              </a:ext>
            </a:extLst>
          </p:cNvPr>
          <p:cNvSpPr txBox="1"/>
          <p:nvPr/>
        </p:nvSpPr>
        <p:spPr>
          <a:xfrm rot="16200000">
            <a:off x="8169115" y="2082739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Times" pitchFamily="2" charset="0"/>
              </a:rPr>
              <a:t>CnGV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F5C9DD31-5516-F14B-865C-51E70849A898}"/>
              </a:ext>
            </a:extLst>
          </p:cNvPr>
          <p:cNvSpPr txBox="1"/>
          <p:nvPr/>
        </p:nvSpPr>
        <p:spPr>
          <a:xfrm>
            <a:off x="8505383" y="379327"/>
            <a:ext cx="2205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" pitchFamily="2" charset="0"/>
              </a:rPr>
              <a:t>Significant </a:t>
            </a:r>
            <a:r>
              <a:rPr lang="en-US" sz="1200" b="1" dirty="0" err="1">
                <a:latin typeface="Times" pitchFamily="2" charset="0"/>
              </a:rPr>
              <a:t>GxE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07E09E3-2016-6049-82FB-BBA03D0FD242}"/>
              </a:ext>
            </a:extLst>
          </p:cNvPr>
          <p:cNvSpPr txBox="1"/>
          <p:nvPr/>
        </p:nvSpPr>
        <p:spPr>
          <a:xfrm>
            <a:off x="10313408" y="379327"/>
            <a:ext cx="2205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" pitchFamily="2" charset="0"/>
              </a:rPr>
              <a:t>Non-Significant </a:t>
            </a:r>
            <a:r>
              <a:rPr lang="en-US" sz="1200" b="1" dirty="0" err="1">
                <a:latin typeface="Times" pitchFamily="2" charset="0"/>
              </a:rPr>
              <a:t>GxE</a:t>
            </a:r>
            <a:endParaRPr lang="en-US" sz="1200" b="1" dirty="0">
              <a:latin typeface="Times" pitchFamily="2" charset="0"/>
            </a:endParaRP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9468757C-EAED-E94B-B41C-B73BF47E9905}"/>
              </a:ext>
            </a:extLst>
          </p:cNvPr>
          <p:cNvGrpSpPr/>
          <p:nvPr/>
        </p:nvGrpSpPr>
        <p:grpSpPr>
          <a:xfrm>
            <a:off x="8602389" y="3354147"/>
            <a:ext cx="3553779" cy="2443153"/>
            <a:chOff x="8602389" y="3354147"/>
            <a:chExt cx="3553779" cy="2443153"/>
          </a:xfrm>
        </p:grpSpPr>
        <p:pic>
          <p:nvPicPr>
            <p:cNvPr id="283" name="Picture 282">
              <a:extLst>
                <a:ext uri="{FF2B5EF4-FFF2-40B4-BE49-F238E27FC236}">
                  <a16:creationId xmlns:a16="http://schemas.microsoft.com/office/drawing/2014/main" id="{D2CBD8C0-5215-1346-80B4-4248FC672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381156" y="3354147"/>
              <a:ext cx="1775012" cy="1371600"/>
            </a:xfrm>
            <a:prstGeom prst="rect">
              <a:avLst/>
            </a:prstGeom>
          </p:spPr>
        </p:pic>
        <p:pic>
          <p:nvPicPr>
            <p:cNvPr id="284" name="Picture 283">
              <a:extLst>
                <a:ext uri="{FF2B5EF4-FFF2-40B4-BE49-F238E27FC236}">
                  <a16:creationId xmlns:a16="http://schemas.microsoft.com/office/drawing/2014/main" id="{697CC225-4A4F-5D40-B7A4-EE1D6F1D5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331671" y="4425700"/>
              <a:ext cx="1775012" cy="1371600"/>
            </a:xfrm>
            <a:prstGeom prst="rect">
              <a:avLst/>
            </a:prstGeom>
          </p:spPr>
        </p:pic>
        <p:pic>
          <p:nvPicPr>
            <p:cNvPr id="286" name="Picture 285">
              <a:extLst>
                <a:ext uri="{FF2B5EF4-FFF2-40B4-BE49-F238E27FC236}">
                  <a16:creationId xmlns:a16="http://schemas.microsoft.com/office/drawing/2014/main" id="{92E3003C-AC3C-EA42-B66D-AA4152841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643555" y="3356743"/>
              <a:ext cx="1775012" cy="1371600"/>
            </a:xfrm>
            <a:prstGeom prst="rect">
              <a:avLst/>
            </a:prstGeom>
          </p:spPr>
        </p:pic>
        <p:pic>
          <p:nvPicPr>
            <p:cNvPr id="285" name="Picture 284">
              <a:extLst>
                <a:ext uri="{FF2B5EF4-FFF2-40B4-BE49-F238E27FC236}">
                  <a16:creationId xmlns:a16="http://schemas.microsoft.com/office/drawing/2014/main" id="{EDDB9F28-F998-E849-A23D-31B0A98DC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602389" y="4418964"/>
              <a:ext cx="1775012" cy="1371600"/>
            </a:xfrm>
            <a:prstGeom prst="rect">
              <a:avLst/>
            </a:prstGeom>
          </p:spPr>
        </p:pic>
      </p:grpSp>
      <p:sp>
        <p:nvSpPr>
          <p:cNvPr id="329" name="TextBox 328">
            <a:extLst>
              <a:ext uri="{FF2B5EF4-FFF2-40B4-BE49-F238E27FC236}">
                <a16:creationId xmlns:a16="http://schemas.microsoft.com/office/drawing/2014/main" id="{AE615719-F868-C143-A023-F7E52099D7D9}"/>
              </a:ext>
            </a:extLst>
          </p:cNvPr>
          <p:cNvSpPr txBox="1"/>
          <p:nvPr/>
        </p:nvSpPr>
        <p:spPr>
          <a:xfrm rot="16200000">
            <a:off x="8172972" y="3750836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Times" pitchFamily="2" charset="0"/>
              </a:rPr>
              <a:t>CoGV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DE78045C-FCE8-DB4C-A0E1-9AFBB96890CF}"/>
              </a:ext>
            </a:extLst>
          </p:cNvPr>
          <p:cNvSpPr txBox="1"/>
          <p:nvPr/>
        </p:nvSpPr>
        <p:spPr>
          <a:xfrm rot="16200000">
            <a:off x="8168965" y="4816904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Times" pitchFamily="2" charset="0"/>
              </a:rPr>
              <a:t>CnGV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18DE71CE-489B-EA48-89E3-507FB707FA34}"/>
              </a:ext>
            </a:extLst>
          </p:cNvPr>
          <p:cNvSpPr txBox="1"/>
          <p:nvPr/>
        </p:nvSpPr>
        <p:spPr>
          <a:xfrm>
            <a:off x="8419169" y="3113492"/>
            <a:ext cx="2205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" pitchFamily="2" charset="0"/>
              </a:rPr>
              <a:t>Significant </a:t>
            </a:r>
            <a:r>
              <a:rPr lang="en-US" sz="1200" b="1" dirty="0" err="1">
                <a:latin typeface="Times" pitchFamily="2" charset="0"/>
              </a:rPr>
              <a:t>GxE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AA432E32-310A-CB48-B121-3F89D3494265}"/>
              </a:ext>
            </a:extLst>
          </p:cNvPr>
          <p:cNvSpPr txBox="1"/>
          <p:nvPr/>
        </p:nvSpPr>
        <p:spPr>
          <a:xfrm>
            <a:off x="10227194" y="3113492"/>
            <a:ext cx="2205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" pitchFamily="2" charset="0"/>
              </a:rPr>
              <a:t>Non-Significant </a:t>
            </a:r>
            <a:r>
              <a:rPr lang="en-US" sz="1200" b="1" dirty="0" err="1">
                <a:latin typeface="Times" pitchFamily="2" charset="0"/>
              </a:rPr>
              <a:t>GxE</a:t>
            </a:r>
            <a:endParaRPr lang="en-US" sz="1200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1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37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Albecker</dc:creator>
  <cp:lastModifiedBy>Molly Albecker</cp:lastModifiedBy>
  <cp:revision>9</cp:revision>
  <dcterms:created xsi:type="dcterms:W3CDTF">2020-12-22T18:40:47Z</dcterms:created>
  <dcterms:modified xsi:type="dcterms:W3CDTF">2020-12-23T00:53:04Z</dcterms:modified>
</cp:coreProperties>
</file>