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 snapToObjects="1">
      <p:cViewPr>
        <p:scale>
          <a:sx n="111" d="100"/>
          <a:sy n="111" d="100"/>
        </p:scale>
        <p:origin x="104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3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1F83-7E1A-9F46-B487-319F7AB95B56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E58C-2A64-3E45-9C0C-1CBA99D6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E5EBB36-5914-5543-B88F-7186E45D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92332"/>
            <a:ext cx="6622356" cy="338328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E28BE3-A062-0B4A-87F2-95CCC8CB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0"/>
            <a:ext cx="6858000" cy="32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2020-05-22T13:28:43Z</dcterms:created>
  <dcterms:modified xsi:type="dcterms:W3CDTF">2020-05-22T13:30:27Z</dcterms:modified>
</cp:coreProperties>
</file>