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3"/>
  </p:normalViewPr>
  <p:slideViewPr>
    <p:cSldViewPr snapToGrid="0" snapToObjects="1">
      <p:cViewPr varScale="1">
        <p:scale>
          <a:sx n="84" d="100"/>
          <a:sy n="84" d="100"/>
        </p:scale>
        <p:origin x="208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DDF3-D348-3347-B24B-F7B311463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54DFB-D1F8-354F-AC70-7EE6D4E53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F2331-2C38-E842-89DF-22F91A64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5796-DE22-BF4D-98C3-89375BA7A71F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4A60A-537D-DD4D-801C-6C837BEAF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816A9-7131-404D-A395-DB58B81D3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D718-6ABE-AA41-9735-D1F4D891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25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F7D25-F242-4943-A6AD-76D8842BD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BFCCE-DEB1-8C45-8286-A6B115EBC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A6BF2-6A92-7A49-8618-9C3AD47C0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5796-DE22-BF4D-98C3-89375BA7A71F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E5241-5659-1E4B-BCE6-3B324BC32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7E776-6A59-1F4C-8D4E-871D6043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D718-6ABE-AA41-9735-D1F4D891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01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D2EF61-1CD2-4A4F-BA78-93D191BF4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E1D1E-546D-1148-8A9A-B5D5BC49A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696E7-68E1-E24B-A5BC-4F70C57DE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5796-DE22-BF4D-98C3-89375BA7A71F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2A853-C352-7042-8FCD-6882EF9F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269AC-3800-BD4C-8128-B43D8D55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D718-6ABE-AA41-9735-D1F4D891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7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85B7B-7A46-474A-870C-564DC257B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5D646-BE83-1C4D-A75F-5662BAFB6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85D35-620C-6448-BD40-25A5CC81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5796-DE22-BF4D-98C3-89375BA7A71F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3A6D5-6E6D-1343-AC51-C494E1B23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C3F81-87BA-CF48-91EF-A515A5FA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D718-6ABE-AA41-9735-D1F4D891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2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B6322-594D-B74B-AD01-CD2B522FB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0F689-B061-304A-B26C-D7A22F88D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88011-2249-3543-913E-4E5CC4841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5796-DE22-BF4D-98C3-89375BA7A71F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C3327-B9BA-6E44-9E80-5309BAF7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38D25-3299-D04D-8CFC-8A1FD66C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D718-6ABE-AA41-9735-D1F4D891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5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716E1-3AD4-1D4E-ACD5-8CEDD2659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97BF9-4673-C04A-83DE-371837E6F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6D8C1-21FA-5E45-B545-92DA1D8D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A3415-0EB8-7441-8135-E487EA6F0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5796-DE22-BF4D-98C3-89375BA7A71F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0885C-D048-1042-B994-1C24158CD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3A7A-ECD0-2548-BA57-9B2278BBF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D718-6ABE-AA41-9735-D1F4D891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4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3B3E7-E3B3-F949-9443-FB876A561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5B1B1-B37F-E842-A0F7-F0D93063C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A1E25-FE25-AF41-B31B-ACBE9F50E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10EEB-60E2-154E-BC3E-82E17F252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D924C0-2C5E-CE46-BA97-7BD509A656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D5E27-1DF6-7E42-830D-ECF3971CF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5796-DE22-BF4D-98C3-89375BA7A71F}" type="datetimeFigureOut">
              <a:rPr lang="en-US" smtClean="0"/>
              <a:t>5/22/20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6FFE74-EE30-3842-943B-BF516ABD1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7AD0F-9F8E-4042-B9B1-7A8E8CE1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D718-6ABE-AA41-9735-D1F4D891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0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5B42-831F-644C-A601-24394D94A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861466-75AE-CE4A-A6BC-3E87FFACC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5796-DE22-BF4D-98C3-89375BA7A71F}" type="datetimeFigureOut">
              <a:rPr lang="en-US" smtClean="0"/>
              <a:t>5/22/20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68CD7-2086-6A4F-AFBA-C6F81E99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135EA-D661-EB4A-8C34-5CD5FC60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D718-6ABE-AA41-9735-D1F4D891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06CC3-AAF2-6E43-9CBF-A7F4064F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5796-DE22-BF4D-98C3-89375BA7A71F}" type="datetimeFigureOut">
              <a:rPr lang="en-US" smtClean="0"/>
              <a:t>5/22/20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CA96C1-BE79-2D44-9D4E-3B05DE01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708AD-B9F1-444B-B925-E529BA6D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D718-6ABE-AA41-9735-D1F4D891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47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B46B-5BF6-A44D-A9F6-9784CA878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59F57-1482-464E-9B58-B752C40DC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6EBBC-D7BE-8744-B288-1C6F16E07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79D54-E63E-CB4F-9D20-BA5CFD241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5796-DE22-BF4D-98C3-89375BA7A71F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DFEA7-9DB6-A749-B55C-C6DE10774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3290A-ECDD-CF4B-966D-B955A47DB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D718-6ABE-AA41-9735-D1F4D891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7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C233-A48B-9D4B-AE97-9F3A8052B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C05AA6-5948-314A-B6FE-1DE7310D5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D8798-955A-D049-977A-AA85E970B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31369-F09E-3848-A9AD-8FD02D0F9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5796-DE22-BF4D-98C3-89375BA7A71F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84A97-A8AE-994E-949D-6A9CE3C2E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09083-4917-0543-99DD-FFD20F9AD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D718-6ABE-AA41-9735-D1F4D891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0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4A2359-19CF-1149-AD63-5417E2CF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E431B-9911-A140-B6FC-E3110B79E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B8B9F-8758-D24A-AE78-051AF0BD8D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65796-DE22-BF4D-98C3-89375BA7A71F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6E480-53EF-CF4D-B311-2F8F9BE8B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80971-CDD3-3249-8E73-7D08EEDA8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BD718-6ABE-AA41-9735-D1F4D891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0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8F55CA-ABFA-164B-8A18-0588F63DE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005"/>
            <a:ext cx="8714223" cy="6269990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9103C63-498B-2541-9C99-7CBEFDCAA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980" y="685799"/>
            <a:ext cx="4869180" cy="420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3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Albecker, Molly Ann</dc:creator>
  <cp:lastModifiedBy>Albecker, Molly Ann</cp:lastModifiedBy>
  <cp:revision>1</cp:revision>
  <dcterms:created xsi:type="dcterms:W3CDTF">2020-05-22T13:22:27Z</dcterms:created>
  <dcterms:modified xsi:type="dcterms:W3CDTF">2020-05-22T13:24:24Z</dcterms:modified>
</cp:coreProperties>
</file>