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92" d="100"/>
          <a:sy n="92" d="100"/>
        </p:scale>
        <p:origin x="1768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D4E08-3D47-BB4C-95CF-121155B08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C0230-0239-8B44-820D-D6FF0B130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775D6-B1B1-A346-BD58-6F84ACC1C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2480-6F67-C344-A221-6FEF921E9D75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1C1C7-76CF-FB49-8CE4-684438939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DDDFA-C90E-AA46-8FF8-A05B2CF97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562DD-F7F0-D94E-AE70-999EFAB0D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50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E229-37C8-F04B-A666-B16A37B16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D241E7-9B99-C54A-AC8B-6A1F97A3B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BB2A9-D83D-9E4D-97AF-2C0CB1C29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2480-6F67-C344-A221-6FEF921E9D75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51B8C-302A-5F44-B62E-AEE94B99C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7CB5-85F7-7246-A6B5-9547DFDC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562DD-F7F0-D94E-AE70-999EFAB0D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68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0A4F72-BB6D-4941-A9C1-EEE37A2337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7FE983-C418-794F-8C27-32454CFA9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6DE29-1E12-4942-B523-E3219401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2480-6F67-C344-A221-6FEF921E9D75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36FD0-0822-1C4E-A03E-C25C838B6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8E53F-B2C0-1F45-A837-1BA215DB3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562DD-F7F0-D94E-AE70-999EFAB0D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91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D7C7B-D5E1-9C46-846A-43630F9C6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DED39-BCD6-FD47-9E41-B0E7F079F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E189A-DD64-0C4A-A1D4-2C54BD4A2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2480-6F67-C344-A221-6FEF921E9D75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D1B19-2B19-6646-9C82-10A3FA9BD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29B4B-2998-E941-B1AA-E35BA56E1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562DD-F7F0-D94E-AE70-999EFAB0D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22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C9780-9552-ED42-B098-BF5C6DAAA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4B477-1A09-4649-BD8D-9A2B4CB80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AECE1-3E05-B34A-BE9E-160E1E0BF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2480-6F67-C344-A221-6FEF921E9D75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D8736-9B61-794B-B519-05AFFF737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B870E-7D29-8F49-8B04-69CC5224B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562DD-F7F0-D94E-AE70-999EFAB0D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96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684D2-B179-F347-ABBB-A57F4B15C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59393-2ADE-0945-A265-C2327AABEE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68042A-A282-1845-9611-1A15E0F9D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B2FB3-3B0A-0244-8B10-6ADF69076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2480-6F67-C344-A221-6FEF921E9D75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3FC13-3EBE-314A-9CC0-057309C31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7127B-73F7-714B-958F-2332D2B4B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562DD-F7F0-D94E-AE70-999EFAB0D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44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F065-74A6-6443-B9C6-5DBB593B6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C33F2-58A2-D144-8153-72BFACF17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7F5547-99F1-F84A-ACC4-0A0BCA539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B91C53-4B67-CE47-9EAF-CA8C85E75A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974AE8-CC8D-7A49-B1F8-3BA008A188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BCEF95-F1FD-1D43-8941-8A2F10398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2480-6F67-C344-A221-6FEF921E9D75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3A318B-8A2D-EA40-9840-2B5C00A75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72E204-3CC4-F24E-8020-4009972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562DD-F7F0-D94E-AE70-999EFAB0D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88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79B9A-1894-C940-93B2-252CBBB26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89C914-A62B-CE47-99D8-2EB3A2F52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2480-6F67-C344-A221-6FEF921E9D75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DA861D-B4AE-6244-96B9-4501542E7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007693-D1E9-1849-A4E4-5C75F0EB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562DD-F7F0-D94E-AE70-999EFAB0D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36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16FA2C-7E1A-8242-BE30-8D425052C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2480-6F67-C344-A221-6FEF921E9D75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ADC9C3-276A-FE4F-BA6C-B3C43D071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F3D79-D2F5-C145-AC76-5537F3ABA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562DD-F7F0-D94E-AE70-999EFAB0D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07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BC34A-C190-634B-B9DE-28C2B809F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7FE41-359C-B043-8EAC-82B92A5EE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0BA5F8-4DF5-044D-BF69-10DB16AA2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D83D5-AB54-5440-AAF2-244F00866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2480-6F67-C344-A221-6FEF921E9D75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1FC31-7ADE-2F47-8156-B9B0CE6C2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0184F-D450-B24B-8B41-BA051C50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562DD-F7F0-D94E-AE70-999EFAB0D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35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42BC7-17E9-584F-8F94-C74ABC261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DEF5DA-0B2C-DC4B-88D9-4C8FD221D5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2B4CF-DC3F-D544-B7E4-D2404248D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CF833-63B9-1A4D-914F-3B92D2957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2480-6F67-C344-A221-6FEF921E9D75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56BD6-3EE8-4444-B99C-3E2D829D1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F7279-6828-7D47-B7A5-62D18E3E7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562DD-F7F0-D94E-AE70-999EFAB0D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26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576090-2AC3-6C46-B27B-AAF325183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E441B-12D9-D245-9647-FD5C94F41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47B6A-6F7B-094C-9138-7842D71BD5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52480-6F67-C344-A221-6FEF921E9D75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75CCF-8A49-4345-B847-EF7F560E37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23A2E-7BF1-9343-BBE7-B7086BAC42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562DD-F7F0-D94E-AE70-999EFAB0D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79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63498A-F449-0B48-90B4-92AE67C582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65"/>
          <a:stretch/>
        </p:blipFill>
        <p:spPr>
          <a:xfrm>
            <a:off x="1658470" y="217036"/>
            <a:ext cx="8875059" cy="664096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A876166-F79A-414C-A8CA-D74756C92B5B}"/>
              </a:ext>
            </a:extLst>
          </p:cNvPr>
          <p:cNvSpPr>
            <a:spLocks noChangeAspect="1"/>
          </p:cNvSpPr>
          <p:nvPr/>
        </p:nvSpPr>
        <p:spPr>
          <a:xfrm>
            <a:off x="4288971" y="2394857"/>
            <a:ext cx="137160" cy="137160"/>
          </a:xfrm>
          <a:prstGeom prst="ellipse">
            <a:avLst/>
          </a:prstGeom>
          <a:solidFill>
            <a:srgbClr val="E7AB0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B114BFF4-7FAD-A842-82DB-46EB168539E9}"/>
              </a:ext>
            </a:extLst>
          </p:cNvPr>
          <p:cNvSpPr>
            <a:spLocks noChangeAspect="1"/>
          </p:cNvSpPr>
          <p:nvPr/>
        </p:nvSpPr>
        <p:spPr>
          <a:xfrm>
            <a:off x="4277998" y="2656114"/>
            <a:ext cx="159106" cy="137160"/>
          </a:xfrm>
          <a:prstGeom prst="triangle">
            <a:avLst/>
          </a:prstGeom>
          <a:solidFill>
            <a:srgbClr val="7570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691860-4B43-EF4F-8A6D-62500F857DB7}"/>
              </a:ext>
            </a:extLst>
          </p:cNvPr>
          <p:cNvSpPr txBox="1"/>
          <p:nvPr/>
        </p:nvSpPr>
        <p:spPr>
          <a:xfrm>
            <a:off x="4426131" y="2324937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" pitchFamily="2" charset="0"/>
              </a:rPr>
              <a:t>Actual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6D5121-6E1E-B048-B904-ABCF1AB09EC2}"/>
              </a:ext>
            </a:extLst>
          </p:cNvPr>
          <p:cNvSpPr txBox="1"/>
          <p:nvPr/>
        </p:nvSpPr>
        <p:spPr>
          <a:xfrm>
            <a:off x="4437104" y="2599633"/>
            <a:ext cx="1176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" pitchFamily="2" charset="0"/>
              </a:rPr>
              <a:t>Estimated value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86760F-981D-524D-B2CD-C02006E127EA}"/>
              </a:ext>
            </a:extLst>
          </p:cNvPr>
          <p:cNvSpPr txBox="1"/>
          <p:nvPr/>
        </p:nvSpPr>
        <p:spPr>
          <a:xfrm>
            <a:off x="4347892" y="-87088"/>
            <a:ext cx="4342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" pitchFamily="2" charset="0"/>
              </a:rPr>
              <a:t>Full reciprocal Transplant Design - Means</a:t>
            </a:r>
          </a:p>
        </p:txBody>
      </p:sp>
    </p:spTree>
    <p:extLst>
      <p:ext uri="{BB962C8B-B14F-4D97-AF65-F5344CB8AC3E}">
        <p14:creationId xmlns:p14="http://schemas.microsoft.com/office/powerpoint/2010/main" val="1347646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Albecker, Molly Ann</dc:creator>
  <cp:lastModifiedBy>Albecker, Molly Ann</cp:lastModifiedBy>
  <cp:revision>1</cp:revision>
  <dcterms:created xsi:type="dcterms:W3CDTF">2020-10-20T14:11:20Z</dcterms:created>
  <dcterms:modified xsi:type="dcterms:W3CDTF">2020-10-20T14:13:37Z</dcterms:modified>
</cp:coreProperties>
</file>