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63"/>
  </p:normalViewPr>
  <p:slideViewPr>
    <p:cSldViewPr snapToGrid="0" snapToObjects="1">
      <p:cViewPr>
        <p:scale>
          <a:sx n="144" d="100"/>
          <a:sy n="144" d="100"/>
        </p:scale>
        <p:origin x="1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2FA94-DD5F-4148-83EB-7D34120C68C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6BC1F-0F48-5248-B47E-C7656D47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4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6BC1F-0F48-5248-B47E-C7656D470D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8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C859-74A1-B141-9369-32F041F8DC3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BF45-2575-8D41-BF48-74DA8B6E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4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C859-74A1-B141-9369-32F041F8DC3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BF45-2575-8D41-BF48-74DA8B6E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9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C859-74A1-B141-9369-32F041F8DC3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BF45-2575-8D41-BF48-74DA8B6E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6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C859-74A1-B141-9369-32F041F8DC3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BF45-2575-8D41-BF48-74DA8B6E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9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C859-74A1-B141-9369-32F041F8DC3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BF45-2575-8D41-BF48-74DA8B6E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8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C859-74A1-B141-9369-32F041F8DC3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BF45-2575-8D41-BF48-74DA8B6E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0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C859-74A1-B141-9369-32F041F8DC3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BF45-2575-8D41-BF48-74DA8B6E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4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C859-74A1-B141-9369-32F041F8DC3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BF45-2575-8D41-BF48-74DA8B6E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6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C859-74A1-B141-9369-32F041F8DC3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BF45-2575-8D41-BF48-74DA8B6E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2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C859-74A1-B141-9369-32F041F8DC3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BF45-2575-8D41-BF48-74DA8B6E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0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C859-74A1-B141-9369-32F041F8DC3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BF45-2575-8D41-BF48-74DA8B6E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8C859-74A1-B141-9369-32F041F8DC3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BF45-2575-8D41-BF48-74DA8B6E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2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83709F-B1D1-A24B-A163-39DDA7972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8235"/>
            <a:ext cx="6858000" cy="11295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B7806D-9DA8-E642-AF5F-C99DE8F436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57" t="20901" r="52578" b="67240"/>
          <a:stretch/>
        </p:blipFill>
        <p:spPr>
          <a:xfrm>
            <a:off x="825624" y="870011"/>
            <a:ext cx="1145005" cy="56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9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2</cp:revision>
  <dcterms:created xsi:type="dcterms:W3CDTF">2020-10-16T12:09:33Z</dcterms:created>
  <dcterms:modified xsi:type="dcterms:W3CDTF">2020-10-20T15:13:29Z</dcterms:modified>
</cp:coreProperties>
</file>