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03"/>
    <a:srgbClr val="1D4F8B"/>
    <a:srgbClr val="F8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63"/>
  </p:normalViewPr>
  <p:slideViewPr>
    <p:cSldViewPr snapToGrid="0" snapToObjects="1">
      <p:cViewPr>
        <p:scale>
          <a:sx n="135" d="100"/>
          <a:sy n="135" d="100"/>
        </p:scale>
        <p:origin x="1560" y="-3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0BFF-14F2-E248-B571-88E5632E1F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34F5-770A-FE41-AFC1-8EB11B3C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534F5-770A-FE41-AFC1-8EB11B3CF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75E7-8B5D-7744-81DF-7C3CC962A37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E543-1333-F44F-B5E5-51865020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E56C-907A-D94F-863A-4F6D8B90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070"/>
            <a:ext cx="6858000" cy="887505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A1E3AF8-EA49-C544-A219-97F171D96A0B}"/>
              </a:ext>
            </a:extLst>
          </p:cNvPr>
          <p:cNvSpPr>
            <a:spLocks noChangeAspect="1"/>
          </p:cNvSpPr>
          <p:nvPr/>
        </p:nvSpPr>
        <p:spPr>
          <a:xfrm>
            <a:off x="5010882" y="5077377"/>
            <a:ext cx="182880" cy="182880"/>
          </a:xfrm>
          <a:prstGeom prst="ellipse">
            <a:avLst/>
          </a:prstGeom>
          <a:solidFill>
            <a:srgbClr val="1D4F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DCE191-FA48-B946-B096-A8B9BF7480D1}"/>
              </a:ext>
            </a:extLst>
          </p:cNvPr>
          <p:cNvSpPr>
            <a:spLocks noChangeAspect="1"/>
          </p:cNvSpPr>
          <p:nvPr/>
        </p:nvSpPr>
        <p:spPr>
          <a:xfrm>
            <a:off x="5010882" y="5316684"/>
            <a:ext cx="182880" cy="182880"/>
          </a:xfrm>
          <a:prstGeom prst="ellipse">
            <a:avLst/>
          </a:prstGeom>
          <a:solidFill>
            <a:srgbClr val="0866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2B0F59-6920-144D-ADEF-0041CDBBFCCD}"/>
              </a:ext>
            </a:extLst>
          </p:cNvPr>
          <p:cNvSpPr>
            <a:spLocks noChangeAspect="1"/>
          </p:cNvSpPr>
          <p:nvPr/>
        </p:nvSpPr>
        <p:spPr>
          <a:xfrm>
            <a:off x="5010882" y="4841488"/>
            <a:ext cx="182880" cy="182880"/>
          </a:xfrm>
          <a:prstGeom prst="ellipse">
            <a:avLst/>
          </a:prstGeom>
          <a:solidFill>
            <a:srgbClr val="F81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D3D82-6DDC-9745-8FCA-2E106A5880DD}"/>
              </a:ext>
            </a:extLst>
          </p:cNvPr>
          <p:cNvSpPr txBox="1"/>
          <p:nvPr/>
        </p:nvSpPr>
        <p:spPr>
          <a:xfrm>
            <a:off x="5193762" y="4763651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Both significant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50D64-F740-6045-B87B-15111D697CF5}"/>
                  </a:ext>
                </a:extLst>
              </p:cNvPr>
              <p:cNvSpPr txBox="1"/>
              <p:nvPr/>
            </p:nvSpPr>
            <p:spPr>
              <a:xfrm>
                <a:off x="5143557" y="5010476"/>
                <a:ext cx="1589409" cy="33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GxE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itchFamily="2" charset="0"/>
                  </a:rPr>
                  <a:t> significant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50D64-F740-6045-B87B-15111D6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57" y="5010476"/>
                <a:ext cx="1589409" cy="339132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74A329-CAC6-F849-B5F3-AC1D460A52AE}"/>
              </a:ext>
            </a:extLst>
          </p:cNvPr>
          <p:cNvSpPr txBox="1"/>
          <p:nvPr/>
        </p:nvSpPr>
        <p:spPr>
          <a:xfrm>
            <a:off x="5193762" y="5255309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" pitchFamily="2" charset="0"/>
              </a:rPr>
              <a:t>Cov</a:t>
            </a:r>
            <a:r>
              <a:rPr lang="en-US" sz="1600" baseline="-25000" dirty="0" err="1">
                <a:latin typeface="Times" pitchFamily="2" charset="0"/>
              </a:rPr>
              <a:t>GE</a:t>
            </a:r>
            <a:r>
              <a:rPr lang="en-US" sz="1600" dirty="0">
                <a:latin typeface="Times" pitchFamily="2" charset="0"/>
              </a:rPr>
              <a:t> significant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46422D-8F94-284F-93CB-E7D3EF14B32F}"/>
              </a:ext>
            </a:extLst>
          </p:cNvPr>
          <p:cNvSpPr>
            <a:spLocks noChangeAspect="1"/>
          </p:cNvSpPr>
          <p:nvPr/>
        </p:nvSpPr>
        <p:spPr>
          <a:xfrm>
            <a:off x="5010882" y="5559644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D239F-C8FA-BE4A-B37C-4B3BD3CC1F82}"/>
              </a:ext>
            </a:extLst>
          </p:cNvPr>
          <p:cNvSpPr txBox="1"/>
          <p:nvPr/>
        </p:nvSpPr>
        <p:spPr>
          <a:xfrm>
            <a:off x="5196648" y="548101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None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165A7-5EE3-B14B-A0A1-EE3BF13DECDC}"/>
              </a:ext>
            </a:extLst>
          </p:cNvPr>
          <p:cNvSpPr txBox="1"/>
          <p:nvPr/>
        </p:nvSpPr>
        <p:spPr>
          <a:xfrm>
            <a:off x="1036949" y="41003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Sample Size =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895C7-9CCF-3748-811D-398F473CE8FE}"/>
              </a:ext>
            </a:extLst>
          </p:cNvPr>
          <p:cNvSpPr txBox="1"/>
          <p:nvPr/>
        </p:nvSpPr>
        <p:spPr>
          <a:xfrm>
            <a:off x="3947474" y="410033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Sample Size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6CF050-DE46-F54A-B6E8-26BD3BCB4131}"/>
              </a:ext>
            </a:extLst>
          </p:cNvPr>
          <p:cNvSpPr txBox="1"/>
          <p:nvPr/>
        </p:nvSpPr>
        <p:spPr>
          <a:xfrm>
            <a:off x="1036949" y="853397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Sample Size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F2979-F77D-3F49-AC0D-4CF4B7954BF2}"/>
              </a:ext>
            </a:extLst>
          </p:cNvPr>
          <p:cNvSpPr txBox="1"/>
          <p:nvPr/>
        </p:nvSpPr>
        <p:spPr>
          <a:xfrm>
            <a:off x="3947474" y="853397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Sample Size = 2</a:t>
            </a:r>
          </a:p>
        </p:txBody>
      </p:sp>
    </p:spTree>
    <p:extLst>
      <p:ext uri="{BB962C8B-B14F-4D97-AF65-F5344CB8AC3E}">
        <p14:creationId xmlns:p14="http://schemas.microsoft.com/office/powerpoint/2010/main" val="54917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</TotalTime>
  <Words>26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4</cp:revision>
  <dcterms:created xsi:type="dcterms:W3CDTF">2020-10-16T12:37:16Z</dcterms:created>
  <dcterms:modified xsi:type="dcterms:W3CDTF">2020-10-21T14:18:17Z</dcterms:modified>
</cp:coreProperties>
</file>