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15E"/>
    <a:srgbClr val="090949"/>
    <a:srgbClr val="141655"/>
    <a:srgbClr val="08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CD3C-569E-DB4D-A1D6-D89D2111F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A56C0-17DF-A342-BF4A-6AC39EC51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85CAF-EFF1-F64A-84C7-03E555BC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7EA7-95A7-A840-A490-78142AAE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C666-8D65-6448-8ADD-30DC4AD6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F52D-8F87-1E42-A229-11C451B1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0312-89C4-A44B-881E-FAF70EA79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5076-592D-0E4C-A6CD-35FABAD8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821-C5C5-FC42-B7A6-0C7A5364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4E409-74C8-F34F-855A-C4D8933E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5F680-C2DD-8044-81B2-6040D8C80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8FBA9-4EDB-1D4E-A76B-E11538B08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FBEC5-6FC2-6C41-BC03-244CFD99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8D4-712E-1E40-9266-BBEC6FE8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9C7B2-8BBE-9145-8E5B-742A64CC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EDA2F-8171-2E4B-9667-32F98C9A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92CD7-DFF8-8D48-B62C-58916B72F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082F8-27E0-D544-A843-C045F403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44FD-8AAC-CC42-82E4-E6DCC308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CFCC7-7A6A-F142-B926-2423D57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0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CFC8-95E4-EB42-B76A-A2CAA788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470A-57A6-A54F-A32B-AFE38802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AFB6-6B82-E54B-9C2A-03CF26B9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3EFD-5266-AC4A-944C-C120E94A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0FB87-2170-3645-9C5D-037F3B09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B455-31DF-C243-9936-D6AF1CFC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5BCA3-AACA-A94A-8DD3-33C02A7B9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4B34-C7C6-2D4B-A4FA-91A93C395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36796-3A42-D941-B126-C310DD4D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ACE0C-5B36-A346-99E9-277EA0A5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2769-D021-A749-BFCA-E992A12F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F080-F8F7-9B4E-ADFD-C041F714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D5A6-1EAF-0441-9B79-32D015121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D2C45-0A47-444F-88A2-9E9DDD82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066FA-266B-AE43-A262-6A33E6C30C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EBEE0C-D844-3B43-86DF-E0481157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76984-F5D2-7E41-8DC9-528EF91B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6844-A07C-E646-B462-9E3617D6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036B3-1096-E745-9343-0DE727C0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64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4CA4-3571-834D-9E5E-3114B636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E5F41-3FDC-2D4E-A767-5F972022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6EAA9-1C70-5043-B05E-56680D6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1B1E8-70DB-5A48-AA7C-86058D56B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4538A-B536-134E-BE5E-6C8F5B20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27F49-B8A4-7D4A-AEB9-015F1B07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3B5AC-FD08-2E4D-837D-37FB4E2F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9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A969-2728-E443-B7C2-95BD9372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356D-2DD3-EC49-A50B-858D3345D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3689-18C6-E546-823F-0EBCC9EE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7EFA-F855-C84E-8874-E29C7E5E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9713C-611B-6E47-8AC3-CF7838D3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0FE8A-9E34-AD4E-8267-885022DE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BAD9-0EDE-2841-9488-EB6E4AE5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712A-1DFE-F745-9AF5-00C0C64A9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EE82F-6679-FC4B-9FB0-36A2458A5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3D62E-8CA3-A646-A684-32CB4C3D4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81FCB-B46E-734F-9AD2-0E361A1E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2205-B579-4645-8868-BB3AC4DD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5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FB8F0-BE55-BD41-A535-D8391177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F094B-7AA3-1A4D-BDEB-607B79FAE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11C9E-6E30-824B-875D-013CE7BFD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34A97-F7A5-5C47-86F9-1D2F23BC0081}" type="datetimeFigureOut">
              <a:rPr lang="en-US" smtClean="0"/>
              <a:t>10/20/20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AF73-5D6B-DC48-B7B7-2FB4615099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E19B5-C94E-B747-BC9C-F3EC82E5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3FC87-7DB5-8645-95BE-FCBA5E40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1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A4DAAFD-98A4-6346-AD31-74EB8F1F5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66" y="0"/>
            <a:ext cx="887505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B8352A-A7CC-E84B-9F36-EF50690E58EE}"/>
              </a:ext>
            </a:extLst>
          </p:cNvPr>
          <p:cNvSpPr/>
          <p:nvPr/>
        </p:nvSpPr>
        <p:spPr>
          <a:xfrm>
            <a:off x="4796871" y="1405747"/>
            <a:ext cx="776614" cy="475989"/>
          </a:xfrm>
          <a:prstGeom prst="rect">
            <a:avLst/>
          </a:prstGeom>
          <a:solidFill>
            <a:srgbClr val="080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256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0.9925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DF443-ACC3-3141-89DF-6F72D34B925F}"/>
              </a:ext>
            </a:extLst>
          </p:cNvPr>
          <p:cNvSpPr/>
          <p:nvPr/>
        </p:nvSpPr>
        <p:spPr>
          <a:xfrm>
            <a:off x="4796871" y="2078167"/>
            <a:ext cx="776614" cy="475989"/>
          </a:xfrm>
          <a:prstGeom prst="rect">
            <a:avLst/>
          </a:prstGeom>
          <a:solidFill>
            <a:srgbClr val="141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0.9448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3BC2DE-CA28-F243-BB71-3C426914D09A}"/>
              </a:ext>
            </a:extLst>
          </p:cNvPr>
          <p:cNvSpPr/>
          <p:nvPr/>
        </p:nvSpPr>
        <p:spPr>
          <a:xfrm>
            <a:off x="9199182" y="1405746"/>
            <a:ext cx="776614" cy="475989"/>
          </a:xfrm>
          <a:prstGeom prst="rect">
            <a:avLst/>
          </a:prstGeom>
          <a:solidFill>
            <a:srgbClr val="090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128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0.9819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C82E8E-6C99-1345-9634-6A1366FADA8F}"/>
              </a:ext>
            </a:extLst>
          </p:cNvPr>
          <p:cNvSpPr/>
          <p:nvPr/>
        </p:nvSpPr>
        <p:spPr>
          <a:xfrm>
            <a:off x="9199182" y="2078166"/>
            <a:ext cx="776614" cy="475989"/>
          </a:xfrm>
          <a:prstGeom prst="rect">
            <a:avLst/>
          </a:prstGeom>
          <a:solidFill>
            <a:srgbClr val="1D2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64</a:t>
            </a:r>
          </a:p>
          <a:p>
            <a:pPr algn="ctr"/>
            <a:r>
              <a:rPr lang="en-US" sz="1200" dirty="0">
                <a:latin typeface="Helvetica" pitchFamily="2" charset="0"/>
              </a:rPr>
              <a:t>0.9161</a:t>
            </a:r>
          </a:p>
        </p:txBody>
      </p:sp>
    </p:spTree>
    <p:extLst>
      <p:ext uri="{BB962C8B-B14F-4D97-AF65-F5344CB8AC3E}">
        <p14:creationId xmlns:p14="http://schemas.microsoft.com/office/powerpoint/2010/main" val="206790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3</cp:revision>
  <dcterms:created xsi:type="dcterms:W3CDTF">2020-10-19T15:13:52Z</dcterms:created>
  <dcterms:modified xsi:type="dcterms:W3CDTF">2020-10-20T17:13:16Z</dcterms:modified>
</cp:coreProperties>
</file>