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49" d="100"/>
          <a:sy n="49" d="100"/>
        </p:scale>
        <p:origin x="3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25B14-D990-7B47-B11D-CF1E1EC01A3C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3E601-77D6-0F4C-8219-CC9564DB5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0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3E601-77D6-0F4C-8219-CC9564DB54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5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3E601-77D6-0F4C-8219-CC9564DB54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6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9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6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3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4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7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3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4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1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DF47A6-BE8A-C243-878E-3ECAAEEDB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944" y="241715"/>
            <a:ext cx="8842786" cy="5368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FCDE3-0A14-7F4B-8D62-7CFB56E47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790" y="5610549"/>
            <a:ext cx="8337094" cy="5061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65A8A8-8C9B-6A4C-966A-C4DB772A6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885" y="10645451"/>
            <a:ext cx="9240904" cy="5610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58B778-809D-524B-9593-F651892383B4}"/>
              </a:ext>
            </a:extLst>
          </p:cNvPr>
          <p:cNvSpPr txBox="1"/>
          <p:nvPr/>
        </p:nvSpPr>
        <p:spPr>
          <a:xfrm>
            <a:off x="7127967" y="500604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8A3A1-48A5-0D4F-94B7-56BB51A7E0EC}"/>
              </a:ext>
            </a:extLst>
          </p:cNvPr>
          <p:cNvSpPr txBox="1"/>
          <p:nvPr/>
        </p:nvSpPr>
        <p:spPr>
          <a:xfrm>
            <a:off x="7097488" y="5935616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7AF13-0877-6E49-BC89-566C4AF747C4}"/>
              </a:ext>
            </a:extLst>
          </p:cNvPr>
          <p:cNvSpPr txBox="1"/>
          <p:nvPr/>
        </p:nvSpPr>
        <p:spPr>
          <a:xfrm>
            <a:off x="4993811" y="11313159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44F56-A96A-E74A-BB54-E2737C214643}"/>
              </a:ext>
            </a:extLst>
          </p:cNvPr>
          <p:cNvSpPr txBox="1"/>
          <p:nvPr/>
        </p:nvSpPr>
        <p:spPr>
          <a:xfrm>
            <a:off x="9632621" y="11335413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6436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F5FEB3-B875-9D48-8910-7560B1CCE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607" y="5276616"/>
            <a:ext cx="8842786" cy="5368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DF47A6-BE8A-C243-878E-3ECAAEEDB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944" y="241715"/>
            <a:ext cx="8842786" cy="5368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65A8A8-8C9B-6A4C-966A-C4DB772A6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885" y="10645451"/>
            <a:ext cx="9240904" cy="5610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58B778-809D-524B-9593-F651892383B4}"/>
              </a:ext>
            </a:extLst>
          </p:cNvPr>
          <p:cNvSpPr txBox="1"/>
          <p:nvPr/>
        </p:nvSpPr>
        <p:spPr>
          <a:xfrm>
            <a:off x="2555967" y="393732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8A3A1-48A5-0D4F-94B7-56BB51A7E0EC}"/>
              </a:ext>
            </a:extLst>
          </p:cNvPr>
          <p:cNvSpPr txBox="1"/>
          <p:nvPr/>
        </p:nvSpPr>
        <p:spPr>
          <a:xfrm>
            <a:off x="2294710" y="5762567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7AF13-0877-6E49-BC89-566C4AF747C4}"/>
              </a:ext>
            </a:extLst>
          </p:cNvPr>
          <p:cNvSpPr txBox="1"/>
          <p:nvPr/>
        </p:nvSpPr>
        <p:spPr>
          <a:xfrm>
            <a:off x="4993811" y="11313159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44F56-A96A-E74A-BB54-E2737C214643}"/>
              </a:ext>
            </a:extLst>
          </p:cNvPr>
          <p:cNvSpPr txBox="1"/>
          <p:nvPr/>
        </p:nvSpPr>
        <p:spPr>
          <a:xfrm>
            <a:off x="9632621" y="11335413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4445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10</Words>
  <Application>Microsoft Macintosh PowerPoint</Application>
  <PresentationFormat>Custom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Albecker</dc:creator>
  <cp:lastModifiedBy>Molly Albecker</cp:lastModifiedBy>
  <cp:revision>6</cp:revision>
  <dcterms:created xsi:type="dcterms:W3CDTF">2021-01-06T18:35:35Z</dcterms:created>
  <dcterms:modified xsi:type="dcterms:W3CDTF">2021-01-06T19:21:00Z</dcterms:modified>
</cp:coreProperties>
</file>