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6547"/>
  </p:normalViewPr>
  <p:slideViewPr>
    <p:cSldViewPr snapToGrid="0" snapToObjects="1">
      <p:cViewPr>
        <p:scale>
          <a:sx n="330" d="100"/>
          <a:sy n="330" d="100"/>
        </p:scale>
        <p:origin x="-728" y="-3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6.emf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0FEBA-069A-9649-926E-89A2AA2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6F72-2EB3-AE46-A7C1-69AFA5D0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1428690" y="6591300"/>
            <a:ext cx="1208868" cy="90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E6F8-48F5-C347-88CB-D9D54E13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5756137" y="6591300"/>
            <a:ext cx="1208868" cy="90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F9EF7-D7CE-DC43-8FFB-E4888A7FE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8" t="31609" r="3062" b="34845"/>
          <a:stretch/>
        </p:blipFill>
        <p:spPr>
          <a:xfrm>
            <a:off x="1428690" y="2590671"/>
            <a:ext cx="1118242" cy="901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CAFB33-5548-804B-BA51-305C28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48" t="31609" r="3062" b="34845"/>
          <a:stretch/>
        </p:blipFill>
        <p:spPr>
          <a:xfrm>
            <a:off x="5756137" y="2590670"/>
            <a:ext cx="1118242" cy="901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7719E-F7E3-A040-8D51-1B366BA1145A}"/>
              </a:ext>
            </a:extLst>
          </p:cNvPr>
          <p:cNvSpPr txBox="1"/>
          <p:nvPr/>
        </p:nvSpPr>
        <p:spPr>
          <a:xfrm>
            <a:off x="0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86F97-CB8E-C745-A965-93875354BFF9}"/>
              </a:ext>
            </a:extLst>
          </p:cNvPr>
          <p:cNvSpPr txBox="1"/>
          <p:nvPr/>
        </p:nvSpPr>
        <p:spPr>
          <a:xfrm>
            <a:off x="3465576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6A4E-3142-AA44-8D75-2C81CB9BEB4E}"/>
              </a:ext>
            </a:extLst>
          </p:cNvPr>
          <p:cNvSpPr txBox="1"/>
          <p:nvPr/>
        </p:nvSpPr>
        <p:spPr>
          <a:xfrm>
            <a:off x="0" y="604288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75196-BC54-5E41-81B5-7589C96E0B4D}"/>
              </a:ext>
            </a:extLst>
          </p:cNvPr>
          <p:cNvSpPr txBox="1"/>
          <p:nvPr/>
        </p:nvSpPr>
        <p:spPr>
          <a:xfrm>
            <a:off x="3474720" y="60418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81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85DE-9B66-D74E-BEA7-F7CD011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218"/>
            <a:ext cx="6858000" cy="529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327C-ECEB-DA43-8A09-A347EAF2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1426581" y="4934674"/>
            <a:ext cx="823894" cy="607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96314-B416-2E49-9634-4D0184E21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46" t="39620" r="243" b="40249"/>
          <a:stretch/>
        </p:blipFill>
        <p:spPr>
          <a:xfrm>
            <a:off x="5776734" y="4934674"/>
            <a:ext cx="823894" cy="60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29627-3369-6040-9494-FC6BDF4B3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46" t="39620" r="243" b="40249"/>
          <a:stretch/>
        </p:blipFill>
        <p:spPr>
          <a:xfrm>
            <a:off x="5776734" y="2267300"/>
            <a:ext cx="823894" cy="6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7ED8-28BB-6F47-9E2E-8BF5C73B4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46" t="39620" r="243" b="40249"/>
          <a:stretch/>
        </p:blipFill>
        <p:spPr>
          <a:xfrm>
            <a:off x="1426581" y="2267300"/>
            <a:ext cx="823894" cy="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10428</TotalTime>
  <Words>62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32</cp:revision>
  <dcterms:created xsi:type="dcterms:W3CDTF">2021-01-21T20:52:12Z</dcterms:created>
  <dcterms:modified xsi:type="dcterms:W3CDTF">2021-03-23T18:05:03Z</dcterms:modified>
</cp:coreProperties>
</file>