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E7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C9C-B61C-5044-9CC9-3247ED19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998D-526A-6A4A-A817-F29606DC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86D-60FA-2148-8B2B-44ED298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F82-6D4E-9446-A2CC-8E6F77B3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CAD-B38B-5540-8214-7CC4F78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F15-1FF1-6D4A-B06E-9AEF99E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8ABA-2745-0941-A74C-8CD8ECD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22F3-F4F2-604F-93D1-BBDAE240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C724-BA9C-5845-9E2D-7DCCC30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B05-EE74-4149-A41D-B54D007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A19C5-434D-E04F-9F7F-CE3EE278A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1525-7214-F848-AD10-4B8838F5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D1D-36C3-EF42-8903-A9F8749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6590-F3BE-B646-99CC-75CC648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1C3A-9989-704C-89D9-F28A942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7C4-FBB2-1043-B8BE-8183217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8D3F-D836-2341-B515-148CA013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8A9A-86EF-B54D-9353-FB6555B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7988-6806-C24C-8262-51AF946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A1BB-B821-9040-9387-139DFCC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F78-17A2-4447-9593-57CC54D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F0FB-4DE2-F943-81C9-D98399FA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149-4279-B046-A74A-F777E9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3D1-FBB1-544D-BC1A-4D1357C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FE22-E622-C34E-B6A9-93A35E0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6A1-71B8-0344-983B-53EF16B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B35-E8EA-EF4D-BD37-21F57CDF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D41D-C203-DA4E-AE79-85F9AACD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C6-1870-B44F-B7BD-A2A6AD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D5CF-F8A9-B948-99A6-CFB8187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1966-C829-C748-A57E-2E1D08B8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EF0-6876-DD4D-A0EA-50CA33F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2C52-61F6-0745-86F0-A049ADF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3DF3-2F7C-744C-B349-DC3977E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88CC-B1E2-854A-A206-27E8C008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D13-8F22-0B4B-892A-186ACD35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96F1-328E-1444-9EF3-23513AD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E154-76C4-8642-8594-2C9C17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6774-B18F-E746-BCF8-436E89D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846-AB44-7447-8A27-6B24B48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668F5-9BEC-8242-9018-04A142F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69D4-F1C3-8E45-A6F4-4242F8E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93E8-CA3A-1543-98F6-26C450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E1824-EF0C-8343-9B1D-80F7A1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526BE-E950-1842-8989-5608DED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12AC-ACDE-0544-807C-6FF794B0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107-180B-7E4D-8433-2BE6F9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9CF-3FF9-BF44-B4D0-105A3DFE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6628-024C-CB4C-9F86-9A124DE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BBAE-4FAB-8C47-980B-0D944A7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110B-ADB2-0747-B44C-D67A25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049-B540-CC45-B28C-5DAB685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D89-5451-C446-A348-66C667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1BDA-FCDF-E04D-8E79-8B5AEFCE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B4B3-8D0A-C94D-9A1E-6DCF865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D64D-1184-C642-8DDE-214E1CB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132-DF90-CC46-992A-B887602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7888-039B-634A-80EA-262A12C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34161-FD15-9446-8858-493DC33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E3B3-A371-B246-8256-A2E2E57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EE0F-B9B6-4743-9ABE-8A19E56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52C9-BF5A-1947-8A8F-A2E365F6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6703-C4C4-164B-BE2D-EEC7B5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A91AC-0691-FA40-9A2D-CADA8521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CFAD78-202D-2142-8C0E-E2BE5D2B1F7C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FF23C71-7552-314E-9164-E834AEE0288F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9A1D-BCA2-294A-80AF-8EBAD0110962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FBAF-4D6F-E545-9581-657AE2266BA6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</p:spTree>
    <p:extLst>
      <p:ext uri="{BB962C8B-B14F-4D97-AF65-F5344CB8AC3E}">
        <p14:creationId xmlns:p14="http://schemas.microsoft.com/office/powerpoint/2010/main" val="1169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2020-10-20T14:02:06Z</dcterms:created>
  <dcterms:modified xsi:type="dcterms:W3CDTF">2020-11-02T18:25:12Z</dcterms:modified>
</cp:coreProperties>
</file>