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9321-2F35-9940-8BD0-42D2AE06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0DFAF-56A0-EF4F-B60C-C05EF3EBD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989C-B450-444B-B13D-EC673CAB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6107-14E1-FF4E-A2F4-9A1245EE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EEDF-AE09-7A47-967E-4039BC62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ACF1-F0A7-5B48-A751-C260AF2D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0FE9F-F57B-4748-9A03-B5BCBA813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5048-6939-5C41-AB38-1780E883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7BC8-AF9E-B24B-BD52-72DFE9E3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05BA-EB2F-E94D-A3A2-60A63D0E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EA58B-A98E-6F4B-992A-15FCC6B51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2FC4-C8CB-9F48-A2B6-A50CEF753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1EAA-0424-CF4A-9A28-87BAAAA0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9B502-86F5-A745-9299-8285B2AA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5048-4A6C-164A-8006-A7AD3EB2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1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B1E7-2AEE-0F4F-AC24-7AD224E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654C-F073-AB47-814C-660C482F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5A5B-08E3-794D-A80D-5F70D752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5A24-2ED5-2A43-87E5-126A2851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9ABC-1B6F-0042-9E75-A3C7A641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798E-9359-AE48-979F-0C957702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AFE3D-36CB-9448-879A-E508BDA1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251A5-192F-DC43-A7A3-23B53F44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6A48-1319-EA4B-A7B7-6D48AAD6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022E7-B85F-E74C-94F8-CBF4F6B0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4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7901-7CDD-0749-A698-3C3BB04A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8098-DF5D-8D42-AC1A-D39CFEE33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2247D-3646-5345-ABE4-2AFD9FC51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99979-35EF-9445-B322-DC6494B0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5E5B6-79FF-8D4F-9DD5-2382BCAA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C3DE-9E6C-E848-9FCA-CE8CCE3B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3AD3-B728-7F4F-AEA1-A40E4A43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DF94E-1AF1-AA41-8BFA-0077430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20F4-E25C-DA48-8BEA-4754AAFCD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FB8EA-EA80-6441-BBF8-B0B31174F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E26BE-4B5D-934F-A040-01C7866D0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6874C-1D2D-A244-8913-4027CF13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B6E56-69EE-C241-8179-A7BD9C3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381A4-08F1-A841-B284-79D238B7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3007-DC0E-6C45-907E-19CE71F6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87549-06AA-FE4B-B397-E5E8E068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FFF37-59E2-0749-B2C6-BED7AD25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BF3B4-7F08-A34B-8991-168E7BC3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2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53F8F-1873-A541-9AD4-86DAD6C8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792C0-5BE7-0F42-A12D-30EF64BE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0A5E-455F-544D-9ED7-2A100C67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EC37-3DC3-E14D-B66C-3653249A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4A10-DC70-D24D-ADB2-7E5A74D2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A48E0-0641-3743-B34F-180FFD120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D9C50-5349-4A44-819F-7334AEC1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F6379-C317-4C49-8A48-4A54C9DA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E8EF0-1760-4544-8321-5669B86D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341B-0E51-6B4B-9CD5-93C174D7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A9E0C-030F-494E-BF90-4061EF1CA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1D099-9E28-A64E-9F00-6716307E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8B30E-6F6F-8F44-A410-DAC047CC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684CC-EB21-FD4F-8A3D-A03B885A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23B1-0F1B-9647-A3FF-57B160E1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E908E-AEE4-B449-A1E8-E82A59AD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26F81-DD2D-5B4F-84F2-41D01427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C475-4CE7-C74A-9EE2-A16BA2FB1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7DD0-77E6-B949-881E-E53EFEC97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C3CC-1275-3349-B1C3-DA8CEA13C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9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240C4E-E74E-484E-A1B5-981B81E2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4A83869-8502-D44A-87EF-6222BC8DAFCD}"/>
              </a:ext>
            </a:extLst>
          </p:cNvPr>
          <p:cNvSpPr>
            <a:spLocks noChangeAspect="1"/>
          </p:cNvSpPr>
          <p:nvPr/>
        </p:nvSpPr>
        <p:spPr>
          <a:xfrm>
            <a:off x="4288971" y="2394857"/>
            <a:ext cx="137160" cy="137160"/>
          </a:xfrm>
          <a:prstGeom prst="ellipse">
            <a:avLst/>
          </a:prstGeom>
          <a:solidFill>
            <a:srgbClr val="E7AB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3B2CC8A-AF87-804E-9B85-9C377A331AD4}"/>
              </a:ext>
            </a:extLst>
          </p:cNvPr>
          <p:cNvSpPr>
            <a:spLocks noChangeAspect="1"/>
          </p:cNvSpPr>
          <p:nvPr/>
        </p:nvSpPr>
        <p:spPr>
          <a:xfrm>
            <a:off x="4277998" y="2656114"/>
            <a:ext cx="159106" cy="137160"/>
          </a:xfrm>
          <a:prstGeom prst="triangle">
            <a:avLst/>
          </a:prstGeom>
          <a:solidFill>
            <a:srgbClr val="7570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06EF1-C8BE-6645-9547-FC5598860B06}"/>
              </a:ext>
            </a:extLst>
          </p:cNvPr>
          <p:cNvSpPr txBox="1"/>
          <p:nvPr/>
        </p:nvSpPr>
        <p:spPr>
          <a:xfrm>
            <a:off x="4426131" y="232493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Actual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4D7E7-330E-8147-AB1C-1772B8BFDE3D}"/>
              </a:ext>
            </a:extLst>
          </p:cNvPr>
          <p:cNvSpPr txBox="1"/>
          <p:nvPr/>
        </p:nvSpPr>
        <p:spPr>
          <a:xfrm>
            <a:off x="4437104" y="259963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Estimated value</a:t>
            </a:r>
          </a:p>
        </p:txBody>
      </p:sp>
    </p:spTree>
    <p:extLst>
      <p:ext uri="{BB962C8B-B14F-4D97-AF65-F5344CB8AC3E}">
        <p14:creationId xmlns:p14="http://schemas.microsoft.com/office/powerpoint/2010/main" val="30557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2</cp:revision>
  <dcterms:created xsi:type="dcterms:W3CDTF">2020-11-02T18:12:58Z</dcterms:created>
  <dcterms:modified xsi:type="dcterms:W3CDTF">2020-11-02T18:22:51Z</dcterms:modified>
</cp:coreProperties>
</file>