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cker, Molly Ann" initials="AMA" lastIdx="1" clrIdx="0">
    <p:extLst>
      <p:ext uri="{19B8F6BF-5375-455C-9EA6-DF929625EA0E}">
        <p15:presenceInfo xmlns:p15="http://schemas.microsoft.com/office/powerpoint/2012/main" userId="Albecker, Molly 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6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1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1:00:33.911" idx="1">
    <p:pos x="10" y="10"/>
    <p:text>Divide up panel a into 2 showing Vg and Ve. 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D716-C318-7E43-9DCA-154671A017D8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7658D4-9D40-4B4E-B2A1-5B1A05531951}"/>
              </a:ext>
            </a:extLst>
          </p:cNvPr>
          <p:cNvCxnSpPr>
            <a:cxnSpLocks/>
            <a:stCxn id="18" idx="6"/>
            <a:endCxn id="29" idx="1"/>
          </p:cNvCxnSpPr>
          <p:nvPr/>
        </p:nvCxnSpPr>
        <p:spPr>
          <a:xfrm flipV="1">
            <a:off x="1179060" y="4306703"/>
            <a:ext cx="1408425" cy="13144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Half Frame 3">
            <a:extLst>
              <a:ext uri="{FF2B5EF4-FFF2-40B4-BE49-F238E27FC236}">
                <a16:creationId xmlns:a16="http://schemas.microsoft.com/office/drawing/2014/main" id="{F3782278-8D4D-CE4C-905F-C2802CBD3076}"/>
              </a:ext>
            </a:extLst>
          </p:cNvPr>
          <p:cNvSpPr/>
          <p:nvPr/>
        </p:nvSpPr>
        <p:spPr>
          <a:xfrm rot="16200000">
            <a:off x="922995" y="369979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8A63A-06A4-8C44-9B88-2D68C8CCC635}"/>
              </a:ext>
            </a:extLst>
          </p:cNvPr>
          <p:cNvSpPr/>
          <p:nvPr/>
        </p:nvSpPr>
        <p:spPr>
          <a:xfrm>
            <a:off x="1058841" y="5819061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45867-CC53-D84A-86B7-88E7781E1A33}"/>
              </a:ext>
            </a:extLst>
          </p:cNvPr>
          <p:cNvSpPr/>
          <p:nvPr/>
        </p:nvSpPr>
        <p:spPr>
          <a:xfrm>
            <a:off x="2653594" y="583071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42D64-8A2E-B64F-9D12-BF7828E04C2B}"/>
              </a:ext>
            </a:extLst>
          </p:cNvPr>
          <p:cNvSpPr txBox="1"/>
          <p:nvPr/>
        </p:nvSpPr>
        <p:spPr>
          <a:xfrm>
            <a:off x="494603" y="6006593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659E-7C0A-674D-AF66-CA36A7DCA628}"/>
              </a:ext>
            </a:extLst>
          </p:cNvPr>
          <p:cNvSpPr txBox="1"/>
          <p:nvPr/>
        </p:nvSpPr>
        <p:spPr>
          <a:xfrm>
            <a:off x="2089669" y="600633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2DCB1-8290-C74D-9B1E-75F0CEF8249D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1179060" y="4950356"/>
            <a:ext cx="1409415" cy="67081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5CCB3F6-B721-B04B-9BE7-EB26E6AAC3C0}"/>
              </a:ext>
            </a:extLst>
          </p:cNvPr>
          <p:cNvSpPr/>
          <p:nvPr/>
        </p:nvSpPr>
        <p:spPr>
          <a:xfrm>
            <a:off x="996180" y="5529726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FDBF6A-9621-A34F-8C56-77A00862FCB5}"/>
              </a:ext>
            </a:extLst>
          </p:cNvPr>
          <p:cNvSpPr/>
          <p:nvPr/>
        </p:nvSpPr>
        <p:spPr>
          <a:xfrm>
            <a:off x="2588475" y="4858916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BD47C0-6A51-7542-95D2-8518DDED88C9}"/>
              </a:ext>
            </a:extLst>
          </p:cNvPr>
          <p:cNvCxnSpPr>
            <a:cxnSpLocks/>
            <a:stCxn id="135" idx="3"/>
            <a:endCxn id="29" idx="1"/>
          </p:cNvCxnSpPr>
          <p:nvPr/>
        </p:nvCxnSpPr>
        <p:spPr>
          <a:xfrm flipV="1">
            <a:off x="1179067" y="4306703"/>
            <a:ext cx="1408418" cy="664647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70BD76-D0D7-5742-BDBD-23027D25ACF6}"/>
              </a:ext>
            </a:extLst>
          </p:cNvPr>
          <p:cNvSpPr txBox="1"/>
          <p:nvPr/>
        </p:nvSpPr>
        <p:spPr>
          <a:xfrm rot="16200000">
            <a:off x="26046" y="47791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ACADA-2A0A-A24E-A9EA-15A28FE32116}"/>
              </a:ext>
            </a:extLst>
          </p:cNvPr>
          <p:cNvSpPr txBox="1"/>
          <p:nvPr/>
        </p:nvSpPr>
        <p:spPr>
          <a:xfrm>
            <a:off x="2731969" y="484897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7C8F5-2D2C-5F42-9932-B8C6261BBF01}"/>
              </a:ext>
            </a:extLst>
          </p:cNvPr>
          <p:cNvSpPr txBox="1"/>
          <p:nvPr/>
        </p:nvSpPr>
        <p:spPr>
          <a:xfrm>
            <a:off x="2738223" y="4184950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4D24-A37E-7143-8811-6C82BE6223BC}"/>
              </a:ext>
            </a:extLst>
          </p:cNvPr>
          <p:cNvSpPr txBox="1"/>
          <p:nvPr/>
        </p:nvSpPr>
        <p:spPr>
          <a:xfrm>
            <a:off x="920064" y="112797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No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(Reaction norms parallel)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AB007E-292F-564D-9ACE-17670717C6F3}"/>
              </a:ext>
            </a:extLst>
          </p:cNvPr>
          <p:cNvSpPr txBox="1"/>
          <p:nvPr/>
        </p:nvSpPr>
        <p:spPr>
          <a:xfrm rot="16200000">
            <a:off x="-950741" y="4654728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Cogradient</a:t>
            </a:r>
            <a:r>
              <a:rPr lang="en-US" dirty="0">
                <a:latin typeface="Helvetica" pitchFamily="2" charset="0"/>
              </a:rPr>
              <a:t> Variation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386CC-F975-6F4F-9D76-3F833CEBF951}"/>
              </a:ext>
            </a:extLst>
          </p:cNvPr>
          <p:cNvSpPr txBox="1"/>
          <p:nvPr/>
        </p:nvSpPr>
        <p:spPr>
          <a:xfrm rot="16200000">
            <a:off x="-1212763" y="7448934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E2931D-A1A2-2E4B-9F7A-BDD6655E6989}"/>
              </a:ext>
            </a:extLst>
          </p:cNvPr>
          <p:cNvCxnSpPr>
            <a:cxnSpLocks/>
            <a:stCxn id="55" idx="7"/>
            <a:endCxn id="136" idx="1"/>
          </p:cNvCxnSpPr>
          <p:nvPr/>
        </p:nvCxnSpPr>
        <p:spPr>
          <a:xfrm flipV="1">
            <a:off x="4320555" y="4315135"/>
            <a:ext cx="1416217" cy="116614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Half Frame 48">
            <a:extLst>
              <a:ext uri="{FF2B5EF4-FFF2-40B4-BE49-F238E27FC236}">
                <a16:creationId xmlns:a16="http://schemas.microsoft.com/office/drawing/2014/main" id="{46DC115F-EC45-244A-AE7B-7F36A53C9C10}"/>
              </a:ext>
            </a:extLst>
          </p:cNvPr>
          <p:cNvSpPr/>
          <p:nvPr/>
        </p:nvSpPr>
        <p:spPr>
          <a:xfrm rot="16200000">
            <a:off x="4071549" y="369979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31EE10-1371-9146-8C76-09E4EB0CC4EC}"/>
              </a:ext>
            </a:extLst>
          </p:cNvPr>
          <p:cNvSpPr/>
          <p:nvPr/>
        </p:nvSpPr>
        <p:spPr>
          <a:xfrm>
            <a:off x="4229621" y="5830713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CCC7A-427E-3F40-890A-FDE10DCAD598}"/>
              </a:ext>
            </a:extLst>
          </p:cNvPr>
          <p:cNvSpPr/>
          <p:nvPr/>
        </p:nvSpPr>
        <p:spPr>
          <a:xfrm>
            <a:off x="5802148" y="583071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6382A-B6E4-1C44-8418-EE186660A74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4347337" y="5194162"/>
            <a:ext cx="1386412" cy="3517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1E774F6-32F4-C545-BB3A-5B56FD324E63}"/>
              </a:ext>
            </a:extLst>
          </p:cNvPr>
          <p:cNvSpPr/>
          <p:nvPr/>
        </p:nvSpPr>
        <p:spPr>
          <a:xfrm>
            <a:off x="4164457" y="545450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5E2074-F6E7-154A-BFA4-65753E9C8911}"/>
              </a:ext>
            </a:extLst>
          </p:cNvPr>
          <p:cNvSpPr/>
          <p:nvPr/>
        </p:nvSpPr>
        <p:spPr>
          <a:xfrm>
            <a:off x="5733749" y="510272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180C52-C41F-4841-B072-B997319FC74E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347738" y="4315135"/>
            <a:ext cx="1389034" cy="903126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3C463A-6FAA-AE42-B6D2-5D8F70C10597}"/>
              </a:ext>
            </a:extLst>
          </p:cNvPr>
          <p:cNvSpPr txBox="1"/>
          <p:nvPr/>
        </p:nvSpPr>
        <p:spPr>
          <a:xfrm rot="16200000">
            <a:off x="3174600" y="47791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28FD57-EE5F-EB40-BFF8-B059861FD27D}"/>
              </a:ext>
            </a:extLst>
          </p:cNvPr>
          <p:cNvSpPr txBox="1"/>
          <p:nvPr/>
        </p:nvSpPr>
        <p:spPr>
          <a:xfrm>
            <a:off x="5860823" y="506709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AD0155-13EA-8F45-A1DB-F781BAFF77B3}"/>
              </a:ext>
            </a:extLst>
          </p:cNvPr>
          <p:cNvSpPr txBox="1"/>
          <p:nvPr/>
        </p:nvSpPr>
        <p:spPr>
          <a:xfrm>
            <a:off x="5865754" y="418538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576B3F-5A44-9045-8E5B-3ED7A918E907}"/>
              </a:ext>
            </a:extLst>
          </p:cNvPr>
          <p:cNvCxnSpPr>
            <a:cxnSpLocks/>
            <a:stCxn id="73" idx="6"/>
            <a:endCxn id="140" idx="1"/>
          </p:cNvCxnSpPr>
          <p:nvPr/>
        </p:nvCxnSpPr>
        <p:spPr>
          <a:xfrm flipV="1">
            <a:off x="1177121" y="7640918"/>
            <a:ext cx="1407189" cy="1092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Half Frame 63">
            <a:extLst>
              <a:ext uri="{FF2B5EF4-FFF2-40B4-BE49-F238E27FC236}">
                <a16:creationId xmlns:a16="http://schemas.microsoft.com/office/drawing/2014/main" id="{00D0BD07-28BD-BD4F-83BA-51E90E254964}"/>
              </a:ext>
            </a:extLst>
          </p:cNvPr>
          <p:cNvSpPr/>
          <p:nvPr/>
        </p:nvSpPr>
        <p:spPr>
          <a:xfrm rot="16200000">
            <a:off x="922994" y="6416851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7F84B-04E9-C84A-8106-9371707FB69C}"/>
              </a:ext>
            </a:extLst>
          </p:cNvPr>
          <p:cNvSpPr/>
          <p:nvPr/>
        </p:nvSpPr>
        <p:spPr>
          <a:xfrm>
            <a:off x="1062016" y="8547770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BDB816-6781-7F4D-ABA4-44AC7C3754A1}"/>
              </a:ext>
            </a:extLst>
          </p:cNvPr>
          <p:cNvSpPr/>
          <p:nvPr/>
        </p:nvSpPr>
        <p:spPr>
          <a:xfrm>
            <a:off x="2653593" y="8547770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ECED18-1A4E-694D-9713-527E4F1FB16F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 flipV="1">
            <a:off x="1179067" y="7640918"/>
            <a:ext cx="1405243" cy="664647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011871-2F4D-574C-880A-8B16A1B393C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77121" y="7026892"/>
            <a:ext cx="1408178" cy="62494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E97070A-7CDD-674D-8774-BFDB9FB997AB}"/>
              </a:ext>
            </a:extLst>
          </p:cNvPr>
          <p:cNvSpPr/>
          <p:nvPr/>
        </p:nvSpPr>
        <p:spPr>
          <a:xfrm>
            <a:off x="994241" y="7560401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A42B406-5121-CD44-8359-CA1B543B24AE}"/>
              </a:ext>
            </a:extLst>
          </p:cNvPr>
          <p:cNvSpPr/>
          <p:nvPr/>
        </p:nvSpPr>
        <p:spPr>
          <a:xfrm>
            <a:off x="2585299" y="693545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3F897-B23E-D64F-8BEB-9F08DD19CA49}"/>
              </a:ext>
            </a:extLst>
          </p:cNvPr>
          <p:cNvSpPr txBox="1"/>
          <p:nvPr/>
        </p:nvSpPr>
        <p:spPr>
          <a:xfrm rot="16200000">
            <a:off x="26045" y="749617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B6AFE-CBE7-C340-9BEB-D5AEAFC5BAAE}"/>
              </a:ext>
            </a:extLst>
          </p:cNvPr>
          <p:cNvSpPr txBox="1"/>
          <p:nvPr/>
        </p:nvSpPr>
        <p:spPr>
          <a:xfrm>
            <a:off x="2722029" y="751418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7B75B3-19E3-5043-BC7B-C3D4CBCC8019}"/>
              </a:ext>
            </a:extLst>
          </p:cNvPr>
          <p:cNvSpPr txBox="1"/>
          <p:nvPr/>
        </p:nvSpPr>
        <p:spPr>
          <a:xfrm>
            <a:off x="2718344" y="689985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79" name="Half Frame 78">
            <a:extLst>
              <a:ext uri="{FF2B5EF4-FFF2-40B4-BE49-F238E27FC236}">
                <a16:creationId xmlns:a16="http://schemas.microsoft.com/office/drawing/2014/main" id="{CF298E7D-8CE2-E14D-80CB-9BF91EE60BCE}"/>
              </a:ext>
            </a:extLst>
          </p:cNvPr>
          <p:cNvSpPr/>
          <p:nvPr/>
        </p:nvSpPr>
        <p:spPr>
          <a:xfrm rot="16200000">
            <a:off x="4071549" y="641772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96914D-D8A1-914A-85C7-D0433CFC9188}"/>
              </a:ext>
            </a:extLst>
          </p:cNvPr>
          <p:cNvSpPr/>
          <p:nvPr/>
        </p:nvSpPr>
        <p:spPr>
          <a:xfrm>
            <a:off x="4226446" y="854864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7E3CF0-607B-654E-A20F-44455F20BE39}"/>
              </a:ext>
            </a:extLst>
          </p:cNvPr>
          <p:cNvSpPr/>
          <p:nvPr/>
        </p:nvSpPr>
        <p:spPr>
          <a:xfrm>
            <a:off x="5802148" y="854864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5A31C0-9870-5949-93F6-2AB289BCD3FD}"/>
              </a:ext>
            </a:extLst>
          </p:cNvPr>
          <p:cNvSpPr txBox="1"/>
          <p:nvPr/>
        </p:nvSpPr>
        <p:spPr>
          <a:xfrm rot="16200000">
            <a:off x="3174600" y="749704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3F1A3F-45DF-9844-B2B6-23A12736EB5A}"/>
              </a:ext>
            </a:extLst>
          </p:cNvPr>
          <p:cNvCxnSpPr>
            <a:cxnSpLocks/>
            <a:stCxn id="119" idx="6"/>
          </p:cNvCxnSpPr>
          <p:nvPr/>
        </p:nvCxnSpPr>
        <p:spPr>
          <a:xfrm flipV="1">
            <a:off x="4344563" y="7907109"/>
            <a:ext cx="134150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1845B-C43B-DB4E-8B34-25A4ADCE4B51}"/>
              </a:ext>
            </a:extLst>
          </p:cNvPr>
          <p:cNvCxnSpPr>
            <a:cxnSpLocks/>
            <a:stCxn id="139" idx="3"/>
            <a:endCxn id="138" idx="1"/>
          </p:cNvCxnSpPr>
          <p:nvPr/>
        </p:nvCxnSpPr>
        <p:spPr>
          <a:xfrm flipV="1">
            <a:off x="4344920" y="7912224"/>
            <a:ext cx="1391348" cy="284363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38B0C31-5C25-2A43-AA28-57641BE6842C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4344563" y="7083447"/>
            <a:ext cx="1391043" cy="83184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EE54B8E-99DF-0E4C-B43B-84DA9CD4F2CE}"/>
              </a:ext>
            </a:extLst>
          </p:cNvPr>
          <p:cNvSpPr/>
          <p:nvPr/>
        </p:nvSpPr>
        <p:spPr>
          <a:xfrm>
            <a:off x="4161683" y="782384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F7E3695-95C9-C740-8F58-CF1269370CA0}"/>
              </a:ext>
            </a:extLst>
          </p:cNvPr>
          <p:cNvSpPr/>
          <p:nvPr/>
        </p:nvSpPr>
        <p:spPr>
          <a:xfrm>
            <a:off x="5735606" y="699200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3C5190-0209-F242-97B6-21D29AB159D7}"/>
              </a:ext>
            </a:extLst>
          </p:cNvPr>
          <p:cNvSpPr txBox="1"/>
          <p:nvPr/>
        </p:nvSpPr>
        <p:spPr>
          <a:xfrm>
            <a:off x="5874290" y="780465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EA98A2-AAC4-5C4F-A9C1-DDE42474BED1}"/>
              </a:ext>
            </a:extLst>
          </p:cNvPr>
          <p:cNvSpPr txBox="1"/>
          <p:nvPr/>
        </p:nvSpPr>
        <p:spPr>
          <a:xfrm>
            <a:off x="5875221" y="695770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A23EF0-FE24-934E-818E-65F3BF22CD0D}"/>
              </a:ext>
            </a:extLst>
          </p:cNvPr>
          <p:cNvSpPr txBox="1"/>
          <p:nvPr/>
        </p:nvSpPr>
        <p:spPr>
          <a:xfrm>
            <a:off x="666938" y="40007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788359-2DEA-8543-A815-D6FB1938B949}"/>
              </a:ext>
            </a:extLst>
          </p:cNvPr>
          <p:cNvSpPr txBox="1"/>
          <p:nvPr/>
        </p:nvSpPr>
        <p:spPr>
          <a:xfrm>
            <a:off x="3812024" y="3939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F6B931-CB2D-DB44-A5D0-CD2D0178B28D}"/>
              </a:ext>
            </a:extLst>
          </p:cNvPr>
          <p:cNvSpPr txBox="1"/>
          <p:nvPr/>
        </p:nvSpPr>
        <p:spPr>
          <a:xfrm>
            <a:off x="666938" y="67052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C539E6-F102-604A-B492-5A8D3F277D80}"/>
              </a:ext>
            </a:extLst>
          </p:cNvPr>
          <p:cNvSpPr txBox="1"/>
          <p:nvPr/>
        </p:nvSpPr>
        <p:spPr>
          <a:xfrm>
            <a:off x="3812024" y="66507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B50EE72-227E-F345-8303-603E831F6B71}"/>
              </a:ext>
            </a:extLst>
          </p:cNvPr>
          <p:cNvSpPr txBox="1"/>
          <p:nvPr/>
        </p:nvSpPr>
        <p:spPr>
          <a:xfrm>
            <a:off x="3810028" y="13764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(Reaction norms not parallel)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64A3AE73-8C6A-4649-9692-F88F0D1E3053}"/>
              </a:ext>
            </a:extLst>
          </p:cNvPr>
          <p:cNvSpPr>
            <a:spLocks noChangeAspect="1"/>
          </p:cNvSpPr>
          <p:nvPr/>
        </p:nvSpPr>
        <p:spPr>
          <a:xfrm>
            <a:off x="2587485" y="4215263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C058A130-21BB-FA4C-8D81-CF625F51F06D}"/>
              </a:ext>
            </a:extLst>
          </p:cNvPr>
          <p:cNvSpPr>
            <a:spLocks noChangeAspect="1"/>
          </p:cNvSpPr>
          <p:nvPr/>
        </p:nvSpPr>
        <p:spPr>
          <a:xfrm>
            <a:off x="996187" y="4879910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F87DACE1-2E87-1149-BDD6-58E7A72512D7}"/>
              </a:ext>
            </a:extLst>
          </p:cNvPr>
          <p:cNvSpPr>
            <a:spLocks noChangeAspect="1"/>
          </p:cNvSpPr>
          <p:nvPr/>
        </p:nvSpPr>
        <p:spPr>
          <a:xfrm>
            <a:off x="5736772" y="4223695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D94C18E1-2C00-8C4F-85EB-3382F339ADC9}"/>
              </a:ext>
            </a:extLst>
          </p:cNvPr>
          <p:cNvSpPr>
            <a:spLocks noChangeAspect="1"/>
          </p:cNvSpPr>
          <p:nvPr/>
        </p:nvSpPr>
        <p:spPr>
          <a:xfrm>
            <a:off x="4164858" y="5126821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5069E222-D5C5-B241-81B7-345A3B46433E}"/>
              </a:ext>
            </a:extLst>
          </p:cNvPr>
          <p:cNvSpPr>
            <a:spLocks noChangeAspect="1"/>
          </p:cNvSpPr>
          <p:nvPr/>
        </p:nvSpPr>
        <p:spPr>
          <a:xfrm>
            <a:off x="5736268" y="7820784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631403F7-F253-574A-B8ED-A1A22DD48C43}"/>
              </a:ext>
            </a:extLst>
          </p:cNvPr>
          <p:cNvSpPr>
            <a:spLocks noChangeAspect="1"/>
          </p:cNvSpPr>
          <p:nvPr/>
        </p:nvSpPr>
        <p:spPr>
          <a:xfrm>
            <a:off x="4162040" y="8105147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70662FD8-83E9-AA47-9DBE-C536BF05BDCA}"/>
              </a:ext>
            </a:extLst>
          </p:cNvPr>
          <p:cNvSpPr>
            <a:spLocks noChangeAspect="1"/>
          </p:cNvSpPr>
          <p:nvPr/>
        </p:nvSpPr>
        <p:spPr>
          <a:xfrm>
            <a:off x="2584310" y="7549478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590C1B52-2A93-B840-8BB9-D3C9F42E4636}"/>
              </a:ext>
            </a:extLst>
          </p:cNvPr>
          <p:cNvSpPr>
            <a:spLocks noChangeAspect="1"/>
          </p:cNvSpPr>
          <p:nvPr/>
        </p:nvSpPr>
        <p:spPr>
          <a:xfrm>
            <a:off x="996187" y="8214125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540AFC-98F2-264E-8B6C-94EF081D78CB}"/>
              </a:ext>
            </a:extLst>
          </p:cNvPr>
          <p:cNvSpPr txBox="1"/>
          <p:nvPr/>
        </p:nvSpPr>
        <p:spPr>
          <a:xfrm>
            <a:off x="3635460" y="6009343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3DA6CB3-7C0C-FE42-858E-CAEE43BCF767}"/>
              </a:ext>
            </a:extLst>
          </p:cNvPr>
          <p:cNvSpPr txBox="1"/>
          <p:nvPr/>
        </p:nvSpPr>
        <p:spPr>
          <a:xfrm>
            <a:off x="5230526" y="600908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7B5C67-1007-FB46-A434-9CD16236664A}"/>
              </a:ext>
            </a:extLst>
          </p:cNvPr>
          <p:cNvSpPr txBox="1"/>
          <p:nvPr/>
        </p:nvSpPr>
        <p:spPr>
          <a:xfrm>
            <a:off x="3692330" y="8744617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7AE774-6CB8-B144-AF71-23E3507A4ED2}"/>
              </a:ext>
            </a:extLst>
          </p:cNvPr>
          <p:cNvSpPr txBox="1"/>
          <p:nvPr/>
        </p:nvSpPr>
        <p:spPr>
          <a:xfrm>
            <a:off x="5287396" y="8744360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80050E0-E3E3-404A-AC9E-E78F7E531C38}"/>
              </a:ext>
            </a:extLst>
          </p:cNvPr>
          <p:cNvSpPr txBox="1"/>
          <p:nvPr/>
        </p:nvSpPr>
        <p:spPr>
          <a:xfrm>
            <a:off x="494603" y="8720345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24228C-2C52-0C44-BDF2-067F62306800}"/>
              </a:ext>
            </a:extLst>
          </p:cNvPr>
          <p:cNvSpPr txBox="1"/>
          <p:nvPr/>
        </p:nvSpPr>
        <p:spPr>
          <a:xfrm>
            <a:off x="2089669" y="8720088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14BC6D-348B-A143-913A-1AD60A41C966}"/>
              </a:ext>
            </a:extLst>
          </p:cNvPr>
          <p:cNvSpPr txBox="1"/>
          <p:nvPr/>
        </p:nvSpPr>
        <p:spPr>
          <a:xfrm rot="16200000">
            <a:off x="-590404" y="195914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 Covariation</a:t>
            </a:r>
          </a:p>
        </p:txBody>
      </p:sp>
      <p:sp>
        <p:nvSpPr>
          <p:cNvPr id="116" name="Half Frame 115">
            <a:extLst>
              <a:ext uri="{FF2B5EF4-FFF2-40B4-BE49-F238E27FC236}">
                <a16:creationId xmlns:a16="http://schemas.microsoft.com/office/drawing/2014/main" id="{49AEA6B3-57CC-844F-87EA-269119D5B051}"/>
              </a:ext>
            </a:extLst>
          </p:cNvPr>
          <p:cNvSpPr/>
          <p:nvPr/>
        </p:nvSpPr>
        <p:spPr>
          <a:xfrm rot="16200000">
            <a:off x="4145309" y="915907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5B216C-B300-5145-B966-1C394982DB73}"/>
              </a:ext>
            </a:extLst>
          </p:cNvPr>
          <p:cNvSpPr/>
          <p:nvPr/>
        </p:nvSpPr>
        <p:spPr>
          <a:xfrm>
            <a:off x="4309731" y="3046826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37C6A1F-48C1-5C48-851E-BF312821B995}"/>
              </a:ext>
            </a:extLst>
          </p:cNvPr>
          <p:cNvSpPr/>
          <p:nvPr/>
        </p:nvSpPr>
        <p:spPr>
          <a:xfrm>
            <a:off x="5875908" y="3046826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B48492-206E-5746-8A36-DECC9688C46A}"/>
              </a:ext>
            </a:extLst>
          </p:cNvPr>
          <p:cNvCxnSpPr>
            <a:cxnSpLocks/>
            <a:stCxn id="142" idx="6"/>
            <a:endCxn id="143" idx="2"/>
          </p:cNvCxnSpPr>
          <p:nvPr/>
        </p:nvCxnSpPr>
        <p:spPr>
          <a:xfrm flipV="1">
            <a:off x="4428011" y="1473399"/>
            <a:ext cx="1389147" cy="13408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60381022-7299-B049-9AA3-51E0B8D38DC3}"/>
              </a:ext>
            </a:extLst>
          </p:cNvPr>
          <p:cNvSpPr/>
          <p:nvPr/>
        </p:nvSpPr>
        <p:spPr>
          <a:xfrm>
            <a:off x="4245131" y="2722774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5D1F782-0923-214C-9E68-839575AA3C05}"/>
              </a:ext>
            </a:extLst>
          </p:cNvPr>
          <p:cNvSpPr/>
          <p:nvPr/>
        </p:nvSpPr>
        <p:spPr>
          <a:xfrm>
            <a:off x="5817158" y="1381959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6DF690-3386-F445-9006-0256C37A18ED}"/>
              </a:ext>
            </a:extLst>
          </p:cNvPr>
          <p:cNvCxnSpPr>
            <a:cxnSpLocks/>
            <a:stCxn id="145" idx="6"/>
            <a:endCxn id="146" idx="2"/>
          </p:cNvCxnSpPr>
          <p:nvPr/>
        </p:nvCxnSpPr>
        <p:spPr>
          <a:xfrm>
            <a:off x="4426306" y="1488751"/>
            <a:ext cx="1391880" cy="1315886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EDEEE0E9-206B-F945-AD25-E99C6C76CDD7}"/>
              </a:ext>
            </a:extLst>
          </p:cNvPr>
          <p:cNvSpPr/>
          <p:nvPr/>
        </p:nvSpPr>
        <p:spPr>
          <a:xfrm>
            <a:off x="4243426" y="1397311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63FBA92-962F-7244-9111-88D3E56F44C6}"/>
              </a:ext>
            </a:extLst>
          </p:cNvPr>
          <p:cNvSpPr/>
          <p:nvPr/>
        </p:nvSpPr>
        <p:spPr>
          <a:xfrm>
            <a:off x="5818186" y="2713197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3CF6E7F-A09A-0C42-9D77-42EE80BE16C9}"/>
              </a:ext>
            </a:extLst>
          </p:cNvPr>
          <p:cNvSpPr txBox="1"/>
          <p:nvPr/>
        </p:nvSpPr>
        <p:spPr>
          <a:xfrm rot="16200000">
            <a:off x="3248360" y="191811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162E339-D80A-0347-A8B2-373F0762C5AE}"/>
              </a:ext>
            </a:extLst>
          </p:cNvPr>
          <p:cNvSpPr txBox="1"/>
          <p:nvPr/>
        </p:nvSpPr>
        <p:spPr>
          <a:xfrm>
            <a:off x="5979159" y="1334415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CFA935-8C2B-5D42-B54A-07AD0F87B148}"/>
              </a:ext>
            </a:extLst>
          </p:cNvPr>
          <p:cNvSpPr txBox="1"/>
          <p:nvPr/>
        </p:nvSpPr>
        <p:spPr>
          <a:xfrm>
            <a:off x="5977737" y="268832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FC7D7AE-7038-604A-9DEC-82126BCD0D4B}"/>
              </a:ext>
            </a:extLst>
          </p:cNvPr>
          <p:cNvSpPr txBox="1"/>
          <p:nvPr/>
        </p:nvSpPr>
        <p:spPr>
          <a:xfrm>
            <a:off x="3890320" y="1161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</a:t>
            </a:r>
          </a:p>
        </p:txBody>
      </p:sp>
      <p:sp>
        <p:nvSpPr>
          <p:cNvPr id="161" name="Half Frame 160">
            <a:extLst>
              <a:ext uri="{FF2B5EF4-FFF2-40B4-BE49-F238E27FC236}">
                <a16:creationId xmlns:a16="http://schemas.microsoft.com/office/drawing/2014/main" id="{F181BFAD-201A-C444-8D57-AEC0077DE42A}"/>
              </a:ext>
            </a:extLst>
          </p:cNvPr>
          <p:cNvSpPr/>
          <p:nvPr/>
        </p:nvSpPr>
        <p:spPr>
          <a:xfrm rot="16200000">
            <a:off x="976072" y="91590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D45CC60-74D9-0745-9508-C09F7FC51479}"/>
              </a:ext>
            </a:extLst>
          </p:cNvPr>
          <p:cNvSpPr/>
          <p:nvPr/>
        </p:nvSpPr>
        <p:spPr>
          <a:xfrm>
            <a:off x="1140494" y="304682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22F249B-64C9-0D46-95AE-7C3311FFEEA2}"/>
              </a:ext>
            </a:extLst>
          </p:cNvPr>
          <p:cNvSpPr/>
          <p:nvPr/>
        </p:nvSpPr>
        <p:spPr>
          <a:xfrm>
            <a:off x="2728896" y="304682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6E2567C-7AF8-1141-8AA4-1CDBCBD1B8F2}"/>
              </a:ext>
            </a:extLst>
          </p:cNvPr>
          <p:cNvSpPr/>
          <p:nvPr/>
        </p:nvSpPr>
        <p:spPr>
          <a:xfrm>
            <a:off x="1075894" y="2700548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0887A1D-52EC-474D-82AA-A483D9653070}"/>
              </a:ext>
            </a:extLst>
          </p:cNvPr>
          <p:cNvSpPr/>
          <p:nvPr/>
        </p:nvSpPr>
        <p:spPr>
          <a:xfrm>
            <a:off x="2665128" y="137375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87AEEB7-9DA4-2440-9756-A53B7F599EC1}"/>
              </a:ext>
            </a:extLst>
          </p:cNvPr>
          <p:cNvSpPr/>
          <p:nvPr/>
        </p:nvSpPr>
        <p:spPr>
          <a:xfrm>
            <a:off x="1077364" y="138543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4D28923-A092-2845-900E-754C34F6F746}"/>
              </a:ext>
            </a:extLst>
          </p:cNvPr>
          <p:cNvSpPr/>
          <p:nvPr/>
        </p:nvSpPr>
        <p:spPr>
          <a:xfrm>
            <a:off x="2659991" y="2696904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8717E27-8431-D84B-8B39-00675ED26415}"/>
              </a:ext>
            </a:extLst>
          </p:cNvPr>
          <p:cNvSpPr txBox="1"/>
          <p:nvPr/>
        </p:nvSpPr>
        <p:spPr>
          <a:xfrm rot="16200000">
            <a:off x="79123" y="191810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76A6C9-82FF-A345-9460-AA66E6595593}"/>
              </a:ext>
            </a:extLst>
          </p:cNvPr>
          <p:cNvSpPr txBox="1"/>
          <p:nvPr/>
        </p:nvSpPr>
        <p:spPr>
          <a:xfrm>
            <a:off x="2807253" y="135028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BBFBF1C-D8A4-AF42-B363-A776A8E92404}"/>
              </a:ext>
            </a:extLst>
          </p:cNvPr>
          <p:cNvSpPr txBox="1"/>
          <p:nvPr/>
        </p:nvSpPr>
        <p:spPr>
          <a:xfrm>
            <a:off x="2799604" y="267371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F312E0-ECD6-A842-A19A-2268A48ACF86}"/>
              </a:ext>
            </a:extLst>
          </p:cNvPr>
          <p:cNvCxnSpPr>
            <a:cxnSpLocks/>
            <a:stCxn id="164" idx="6"/>
            <a:endCxn id="167" idx="2"/>
          </p:cNvCxnSpPr>
          <p:nvPr/>
        </p:nvCxnSpPr>
        <p:spPr>
          <a:xfrm flipV="1">
            <a:off x="1258774" y="2788344"/>
            <a:ext cx="1401217" cy="364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8CCACE9-D8AE-4B48-B7BA-D036B7DAE5A4}"/>
              </a:ext>
            </a:extLst>
          </p:cNvPr>
          <p:cNvCxnSpPr>
            <a:cxnSpLocks/>
            <a:stCxn id="166" idx="6"/>
            <a:endCxn id="165" idx="6"/>
          </p:cNvCxnSpPr>
          <p:nvPr/>
        </p:nvCxnSpPr>
        <p:spPr>
          <a:xfrm flipV="1">
            <a:off x="1260244" y="1465195"/>
            <a:ext cx="1587764" cy="11680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28D3B1-0A98-744C-874B-CAE4E2E39AA3}"/>
              </a:ext>
            </a:extLst>
          </p:cNvPr>
          <p:cNvSpPr txBox="1"/>
          <p:nvPr/>
        </p:nvSpPr>
        <p:spPr>
          <a:xfrm>
            <a:off x="753454" y="11599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EAE137-DEFF-6D4F-A7A7-9AD171920E47}"/>
              </a:ext>
            </a:extLst>
          </p:cNvPr>
          <p:cNvSpPr txBox="1"/>
          <p:nvPr/>
        </p:nvSpPr>
        <p:spPr>
          <a:xfrm>
            <a:off x="3777923" y="3177378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5A2925-AA52-824D-8464-C37C8FCA23C6}"/>
              </a:ext>
            </a:extLst>
          </p:cNvPr>
          <p:cNvSpPr txBox="1"/>
          <p:nvPr/>
        </p:nvSpPr>
        <p:spPr>
          <a:xfrm>
            <a:off x="5372989" y="3177121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41CD5C4-6B39-4B43-A5BB-82AF8FF22CE6}"/>
              </a:ext>
            </a:extLst>
          </p:cNvPr>
          <p:cNvSpPr txBox="1"/>
          <p:nvPr/>
        </p:nvSpPr>
        <p:spPr>
          <a:xfrm>
            <a:off x="587740" y="3177121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8719D00-6CFF-4544-859B-68FDB8D1E517}"/>
              </a:ext>
            </a:extLst>
          </p:cNvPr>
          <p:cNvSpPr txBox="1"/>
          <p:nvPr/>
        </p:nvSpPr>
        <p:spPr>
          <a:xfrm>
            <a:off x="2182806" y="3176864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</p:spTree>
    <p:extLst>
      <p:ext uri="{BB962C8B-B14F-4D97-AF65-F5344CB8AC3E}">
        <p14:creationId xmlns:p14="http://schemas.microsoft.com/office/powerpoint/2010/main" val="40487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23118</TotalTime>
  <Words>80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14</cp:revision>
  <dcterms:created xsi:type="dcterms:W3CDTF">2020-01-02T14:28:48Z</dcterms:created>
  <dcterms:modified xsi:type="dcterms:W3CDTF">2020-03-04T14:13:39Z</dcterms:modified>
</cp:coreProperties>
</file>