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1"/>
    <p:restoredTop sz="94648"/>
  </p:normalViewPr>
  <p:slideViewPr>
    <p:cSldViewPr snapToGrid="0" snapToObjects="1">
      <p:cViewPr>
        <p:scale>
          <a:sx n="69" d="100"/>
          <a:sy n="69" d="100"/>
        </p:scale>
        <p:origin x="284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1D6E8-CCD9-7949-840F-E5DF5A030765}" type="datetimeFigureOut">
              <a:rPr lang="en-US" smtClean="0"/>
              <a:t>1/4/21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9C61A-AC0A-0941-8CFF-E06B638FF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39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9C61A-AC0A-0941-8CFF-E06B638FFC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6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017B-735F-8248-8950-D80E2C05D57D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E029-F958-8D4B-9940-A0E5CD9C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2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017B-735F-8248-8950-D80E2C05D57D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E029-F958-8D4B-9940-A0E5CD9C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4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017B-735F-8248-8950-D80E2C05D57D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E029-F958-8D4B-9940-A0E5CD9C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95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017B-735F-8248-8950-D80E2C05D57D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E029-F958-8D4B-9940-A0E5CD9C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3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017B-735F-8248-8950-D80E2C05D57D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E029-F958-8D4B-9940-A0E5CD9C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8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017B-735F-8248-8950-D80E2C05D57D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E029-F958-8D4B-9940-A0E5CD9C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5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017B-735F-8248-8950-D80E2C05D57D}" type="datetimeFigureOut">
              <a:rPr lang="en-US" smtClean="0"/>
              <a:t>1/4/21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E029-F958-8D4B-9940-A0E5CD9C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7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017B-735F-8248-8950-D80E2C05D57D}" type="datetimeFigureOut">
              <a:rPr lang="en-US" smtClean="0"/>
              <a:t>1/4/21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E029-F958-8D4B-9940-A0E5CD9C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0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017B-735F-8248-8950-D80E2C05D57D}" type="datetimeFigureOut">
              <a:rPr lang="en-US" smtClean="0"/>
              <a:t>1/4/21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E029-F958-8D4B-9940-A0E5CD9C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4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017B-735F-8248-8950-D80E2C05D57D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E029-F958-8D4B-9940-A0E5CD9C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4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017B-735F-8248-8950-D80E2C05D57D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E029-F958-8D4B-9940-A0E5CD9C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5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A017B-735F-8248-8950-D80E2C05D57D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2E029-F958-8D4B-9940-A0E5CD9C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8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26" Type="http://schemas.openxmlformats.org/officeDocument/2006/relationships/image" Target="../media/image24.emf"/><Relationship Id="rId3" Type="http://schemas.openxmlformats.org/officeDocument/2006/relationships/image" Target="../media/image1.emf"/><Relationship Id="rId21" Type="http://schemas.openxmlformats.org/officeDocument/2006/relationships/image" Target="../media/image19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5" Type="http://schemas.openxmlformats.org/officeDocument/2006/relationships/image" Target="../media/image23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29" Type="http://schemas.openxmlformats.org/officeDocument/2006/relationships/image" Target="../media/image2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24" Type="http://schemas.openxmlformats.org/officeDocument/2006/relationships/image" Target="../media/image22.emf"/><Relationship Id="rId5" Type="http://schemas.openxmlformats.org/officeDocument/2006/relationships/image" Target="../media/image3.emf"/><Relationship Id="rId15" Type="http://schemas.openxmlformats.org/officeDocument/2006/relationships/image" Target="../media/image13.emf"/><Relationship Id="rId23" Type="http://schemas.openxmlformats.org/officeDocument/2006/relationships/image" Target="../media/image21.emf"/><Relationship Id="rId28" Type="http://schemas.openxmlformats.org/officeDocument/2006/relationships/image" Target="../media/image26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Relationship Id="rId22" Type="http://schemas.openxmlformats.org/officeDocument/2006/relationships/image" Target="../media/image20.emf"/><Relationship Id="rId27" Type="http://schemas.openxmlformats.org/officeDocument/2006/relationships/image" Target="../media/image25.emf"/><Relationship Id="rId30" Type="http://schemas.openxmlformats.org/officeDocument/2006/relationships/image" Target="../media/image2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AC5F9301-2F97-7846-9DAA-ABEC1505F364}"/>
              </a:ext>
            </a:extLst>
          </p:cNvPr>
          <p:cNvSpPr txBox="1"/>
          <p:nvPr/>
        </p:nvSpPr>
        <p:spPr>
          <a:xfrm rot="16200000">
            <a:off x="-187641" y="884152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CoGV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49E5731-48D6-F541-8C2D-334B45F92C3E}"/>
              </a:ext>
            </a:extLst>
          </p:cNvPr>
          <p:cNvSpPr txBox="1"/>
          <p:nvPr/>
        </p:nvSpPr>
        <p:spPr>
          <a:xfrm rot="16200000">
            <a:off x="-187142" y="2356910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CnGV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EEBA0E-850E-6149-885E-8A8DA1A3BAC4}"/>
              </a:ext>
            </a:extLst>
          </p:cNvPr>
          <p:cNvSpPr txBox="1"/>
          <p:nvPr/>
        </p:nvSpPr>
        <p:spPr>
          <a:xfrm>
            <a:off x="415596" y="1638749"/>
            <a:ext cx="220586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" pitchFamily="2" charset="0"/>
              </a:rPr>
              <a:t>Significant </a:t>
            </a:r>
            <a:r>
              <a:rPr lang="en-US" sz="1200" b="1" dirty="0" err="1">
                <a:latin typeface="Times" pitchFamily="2" charset="0"/>
              </a:rPr>
              <a:t>GxE</a:t>
            </a:r>
            <a:endParaRPr lang="en-US" sz="1200" b="1" dirty="0">
              <a:latin typeface="Times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832DB52-D6A7-744B-A9C5-4A957747590B}"/>
              </a:ext>
            </a:extLst>
          </p:cNvPr>
          <p:cNvSpPr txBox="1"/>
          <p:nvPr/>
        </p:nvSpPr>
        <p:spPr>
          <a:xfrm>
            <a:off x="2015796" y="3769936"/>
            <a:ext cx="26476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Full Reciprocal Transplant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A854ED-121D-374A-9102-9C649D1C7D0A}"/>
              </a:ext>
            </a:extLst>
          </p:cNvPr>
          <p:cNvSpPr txBox="1"/>
          <p:nvPr/>
        </p:nvSpPr>
        <p:spPr>
          <a:xfrm>
            <a:off x="1932722" y="7518674"/>
            <a:ext cx="24288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Paired Common Garden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746543B-DD36-1A4B-BC59-B27BDD88F881}"/>
              </a:ext>
            </a:extLst>
          </p:cNvPr>
          <p:cNvSpPr txBox="1"/>
          <p:nvPr/>
        </p:nvSpPr>
        <p:spPr>
          <a:xfrm rot="16200000">
            <a:off x="191187" y="8951545"/>
            <a:ext cx="60305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Times" pitchFamily="2" charset="0"/>
              </a:rPr>
              <a:t>CoGV</a:t>
            </a:r>
            <a:endParaRPr lang="en-US" sz="1200" b="1" dirty="0">
              <a:latin typeface="Times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EE8766A-694D-DD44-A1C5-054BE350B658}"/>
              </a:ext>
            </a:extLst>
          </p:cNvPr>
          <p:cNvSpPr txBox="1"/>
          <p:nvPr/>
        </p:nvSpPr>
        <p:spPr>
          <a:xfrm rot="16200000">
            <a:off x="187180" y="10017613"/>
            <a:ext cx="6110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Times" pitchFamily="2" charset="0"/>
              </a:rPr>
              <a:t>CnGV</a:t>
            </a:r>
            <a:endParaRPr lang="en-US" sz="1200" b="1" dirty="0">
              <a:latin typeface="Times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0DED33-787F-194A-A420-8A41200C2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02" y="7931157"/>
            <a:ext cx="2958353" cy="228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7D3AEF-3193-5045-8343-B0AE6B765A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837"/>
          <a:stretch/>
        </p:blipFill>
        <p:spPr>
          <a:xfrm>
            <a:off x="382607" y="9539316"/>
            <a:ext cx="2958353" cy="18782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5C3CB93-FEFB-5549-AC8C-1EF269C252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177" y="4131139"/>
            <a:ext cx="2958353" cy="2286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E3AF48F-62DC-DB42-96C1-1711FBCFAB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201" y="319515"/>
            <a:ext cx="2958353" cy="2286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56719BD-4B80-4D4D-87E2-E8BC27DF185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1072"/>
          <a:stretch/>
        </p:blipFill>
        <p:spPr>
          <a:xfrm>
            <a:off x="381267" y="1914892"/>
            <a:ext cx="2958353" cy="1804301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4A42217E-E1A4-B847-8966-C1E7393464A3}"/>
              </a:ext>
            </a:extLst>
          </p:cNvPr>
          <p:cNvSpPr txBox="1"/>
          <p:nvPr/>
        </p:nvSpPr>
        <p:spPr>
          <a:xfrm>
            <a:off x="829789" y="19111"/>
            <a:ext cx="22058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Significant </a:t>
            </a:r>
            <a:r>
              <a:rPr lang="en-US" dirty="0" err="1">
                <a:latin typeface="Times" pitchFamily="2" charset="0"/>
              </a:rPr>
              <a:t>GxE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0A27625-BB99-7843-9936-D665C45B41CF}"/>
              </a:ext>
            </a:extLst>
          </p:cNvPr>
          <p:cNvSpPr txBox="1"/>
          <p:nvPr/>
        </p:nvSpPr>
        <p:spPr>
          <a:xfrm>
            <a:off x="3566996" y="18957"/>
            <a:ext cx="22058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Non-Significant </a:t>
            </a:r>
            <a:r>
              <a:rPr lang="en-US" dirty="0" err="1">
                <a:latin typeface="Times" pitchFamily="2" charset="0"/>
              </a:rPr>
              <a:t>GxE</a:t>
            </a:r>
            <a:endParaRPr lang="en-US" dirty="0">
              <a:latin typeface="Times" pitchFamily="2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64C59C8-B157-AA4A-B47F-2C7E79277C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9858" y="319515"/>
            <a:ext cx="2958353" cy="2286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F34F195-C317-6746-BC90-18780533E49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21072"/>
          <a:stretch/>
        </p:blipFill>
        <p:spPr>
          <a:xfrm>
            <a:off x="3074396" y="1914892"/>
            <a:ext cx="2958353" cy="1804301"/>
          </a:xfrm>
          <a:prstGeom prst="rect">
            <a:avLst/>
          </a:prstGeom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id="{1008CB39-9123-1C43-BED5-B90A3C807582}"/>
              </a:ext>
            </a:extLst>
          </p:cNvPr>
          <p:cNvGrpSpPr/>
          <p:nvPr/>
        </p:nvGrpSpPr>
        <p:grpSpPr>
          <a:xfrm>
            <a:off x="2045545" y="3057892"/>
            <a:ext cx="1025283" cy="273364"/>
            <a:chOff x="2203255" y="4226839"/>
            <a:chExt cx="1025283" cy="273364"/>
          </a:xfrm>
        </p:grpSpPr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1097A73A-B47B-6547-AB1B-B3B6C3401C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57968" t="87984" r="8852" b="6666"/>
            <a:stretch/>
          </p:blipFill>
          <p:spPr>
            <a:xfrm>
              <a:off x="2229188" y="4226839"/>
              <a:ext cx="981576" cy="122290"/>
            </a:xfrm>
            <a:prstGeom prst="rect">
              <a:avLst/>
            </a:prstGeom>
          </p:spPr>
        </p:pic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9EB50999-025C-D642-9ED4-E5B62F6A63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23477" t="86372" r="41866" b="6621"/>
            <a:stretch/>
          </p:blipFill>
          <p:spPr>
            <a:xfrm>
              <a:off x="2203255" y="4340045"/>
              <a:ext cx="1025283" cy="160158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C59EC64-43A2-6744-82B6-701BA21188CA}"/>
              </a:ext>
            </a:extLst>
          </p:cNvPr>
          <p:cNvGrpSpPr/>
          <p:nvPr/>
        </p:nvGrpSpPr>
        <p:grpSpPr>
          <a:xfrm>
            <a:off x="2108821" y="1462515"/>
            <a:ext cx="1025283" cy="273364"/>
            <a:chOff x="2203255" y="4226839"/>
            <a:chExt cx="1025283" cy="273364"/>
          </a:xfrm>
        </p:grpSpPr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6CA9AA9C-146F-4647-98EB-8F381C2755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57968" t="87984" r="8852" b="6666"/>
            <a:stretch/>
          </p:blipFill>
          <p:spPr>
            <a:xfrm>
              <a:off x="2229188" y="4226839"/>
              <a:ext cx="981576" cy="122290"/>
            </a:xfrm>
            <a:prstGeom prst="rect">
              <a:avLst/>
            </a:prstGeom>
          </p:spPr>
        </p:pic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5B29BA27-9247-A34D-8163-85F2E5AB2A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23477" t="86372" r="41866" b="6621"/>
            <a:stretch/>
          </p:blipFill>
          <p:spPr>
            <a:xfrm>
              <a:off x="2203255" y="4340045"/>
              <a:ext cx="1025283" cy="160158"/>
            </a:xfrm>
            <a:prstGeom prst="rect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FB97AC6-3C18-8E46-B337-06F5B3F7F25E}"/>
              </a:ext>
            </a:extLst>
          </p:cNvPr>
          <p:cNvGrpSpPr/>
          <p:nvPr/>
        </p:nvGrpSpPr>
        <p:grpSpPr>
          <a:xfrm>
            <a:off x="4747580" y="1463923"/>
            <a:ext cx="1025283" cy="273364"/>
            <a:chOff x="2203255" y="4226839"/>
            <a:chExt cx="1025283" cy="273364"/>
          </a:xfrm>
        </p:grpSpPr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48406FD5-A88A-CD48-BA34-03E3D505DF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57968" t="87984" r="8852" b="6666"/>
            <a:stretch/>
          </p:blipFill>
          <p:spPr>
            <a:xfrm>
              <a:off x="2229188" y="4226839"/>
              <a:ext cx="981576" cy="122290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CED9C87D-5489-704E-88B7-B423C4C8FA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23477" t="86372" r="41866" b="6621"/>
            <a:stretch/>
          </p:blipFill>
          <p:spPr>
            <a:xfrm>
              <a:off x="2203255" y="4340045"/>
              <a:ext cx="1025283" cy="160158"/>
            </a:xfrm>
            <a:prstGeom prst="rect">
              <a:avLst/>
            </a:prstGeom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9323AB4-B60A-9248-B56B-AC006C5ED00B}"/>
              </a:ext>
            </a:extLst>
          </p:cNvPr>
          <p:cNvGrpSpPr/>
          <p:nvPr/>
        </p:nvGrpSpPr>
        <p:grpSpPr>
          <a:xfrm>
            <a:off x="4773513" y="3063257"/>
            <a:ext cx="1025283" cy="273364"/>
            <a:chOff x="2203255" y="4226839"/>
            <a:chExt cx="1025283" cy="273364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743141C0-0640-E549-9226-7F73C7E80E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57968" t="87984" r="8852" b="6666"/>
            <a:stretch/>
          </p:blipFill>
          <p:spPr>
            <a:xfrm>
              <a:off x="2229188" y="4226839"/>
              <a:ext cx="981576" cy="122290"/>
            </a:xfrm>
            <a:prstGeom prst="rect">
              <a:avLst/>
            </a:prstGeom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C6334EC1-4B87-5548-81D8-EFBCEEF3F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l="23477" t="86372" r="41866" b="6621"/>
            <a:stretch/>
          </p:blipFill>
          <p:spPr>
            <a:xfrm>
              <a:off x="2203255" y="4340045"/>
              <a:ext cx="1025283" cy="160158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99CD6704-D906-A349-B689-3982211F0D63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b="23525"/>
          <a:stretch/>
        </p:blipFill>
        <p:spPr>
          <a:xfrm>
            <a:off x="384779" y="5702844"/>
            <a:ext cx="2958353" cy="17482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75A824-32A9-B844-9C6A-CCCACDFBDFA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77195" y="4132816"/>
            <a:ext cx="2958353" cy="228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22931F-9E96-CE48-A44D-A2C2E15D79D8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b="23525"/>
          <a:stretch/>
        </p:blipFill>
        <p:spPr>
          <a:xfrm>
            <a:off x="3087238" y="5699591"/>
            <a:ext cx="2958353" cy="1748203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1BF78353-D7AA-7946-AE8F-EE3F91C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1461" t="84178" r="9868" b="6226"/>
          <a:stretch/>
        </p:blipFill>
        <p:spPr>
          <a:xfrm>
            <a:off x="1709902" y="6899044"/>
            <a:ext cx="1492243" cy="161136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447B72CD-CA3F-6348-B929-CE0F9FB8E98B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21461" t="84178" r="9868" b="6226"/>
          <a:stretch/>
        </p:blipFill>
        <p:spPr>
          <a:xfrm>
            <a:off x="1624087" y="5309514"/>
            <a:ext cx="1492243" cy="161136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95A7DBF5-D241-7447-AAE9-702A1BBA4689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21461" t="84178" r="9868" b="6226"/>
          <a:stretch/>
        </p:blipFill>
        <p:spPr>
          <a:xfrm>
            <a:off x="4316503" y="5319390"/>
            <a:ext cx="1492243" cy="161136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FDBF60CE-C50B-0B45-A588-E81BA80F7287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21461" t="84178" r="9868" b="6226"/>
          <a:stretch/>
        </p:blipFill>
        <p:spPr>
          <a:xfrm>
            <a:off x="4535968" y="6878804"/>
            <a:ext cx="1492243" cy="161136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E48A8986-BB6E-1D4F-92F3-D2DC88A80AA8}"/>
              </a:ext>
            </a:extLst>
          </p:cNvPr>
          <p:cNvSpPr txBox="1"/>
          <p:nvPr/>
        </p:nvSpPr>
        <p:spPr>
          <a:xfrm rot="16200000">
            <a:off x="-163267" y="4711409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CoGV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18ABE79-277F-0D46-BB21-675856A97FAD}"/>
              </a:ext>
            </a:extLst>
          </p:cNvPr>
          <p:cNvSpPr txBox="1"/>
          <p:nvPr/>
        </p:nvSpPr>
        <p:spPr>
          <a:xfrm rot="16200000">
            <a:off x="-162768" y="618416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CnGV</a:t>
            </a:r>
            <a:endParaRPr lang="en-US" dirty="0">
              <a:latin typeface="Times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B7268E-EB40-C64B-88DB-B49E9967A013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087238" y="7932700"/>
            <a:ext cx="2958353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F5B908-0F44-E442-861F-861FB1E8B3DD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b="17837"/>
          <a:stretch/>
        </p:blipFill>
        <p:spPr>
          <a:xfrm>
            <a:off x="3087238" y="9539316"/>
            <a:ext cx="2958353" cy="1878242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01371CC4-BAD3-7B44-AF77-DE19F5482D60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l="24002" t="86318" r="9457" b="6667"/>
          <a:stretch/>
        </p:blipFill>
        <p:spPr>
          <a:xfrm>
            <a:off x="3566996" y="9214045"/>
            <a:ext cx="1665652" cy="135694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A80AF0E2-8A6A-C645-A2D1-ED117846C45B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l="24002" t="86318" r="9457" b="6667"/>
          <a:stretch/>
        </p:blipFill>
        <p:spPr>
          <a:xfrm>
            <a:off x="3566996" y="10804046"/>
            <a:ext cx="1665652" cy="135694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99AA4113-BC96-8C49-84F9-89A65E9810A5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24002" t="86318" r="9457" b="6667"/>
          <a:stretch/>
        </p:blipFill>
        <p:spPr>
          <a:xfrm>
            <a:off x="843880" y="10823036"/>
            <a:ext cx="1665652" cy="135694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2CCB4A37-C7D1-3546-AF7D-C8F2B9C376C9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l="24002" t="86318" r="9457" b="6667"/>
          <a:stretch/>
        </p:blipFill>
        <p:spPr>
          <a:xfrm>
            <a:off x="843880" y="9214045"/>
            <a:ext cx="1665652" cy="135694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2CA776D7-D154-D449-B6F3-6F6FD77AED9C}"/>
              </a:ext>
            </a:extLst>
          </p:cNvPr>
          <p:cNvSpPr txBox="1"/>
          <p:nvPr/>
        </p:nvSpPr>
        <p:spPr>
          <a:xfrm rot="16200000">
            <a:off x="-197903" y="8559733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CoGV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07DFDD7-14B4-8B4E-8F89-5F27F019332A}"/>
              </a:ext>
            </a:extLst>
          </p:cNvPr>
          <p:cNvSpPr txBox="1"/>
          <p:nvPr/>
        </p:nvSpPr>
        <p:spPr>
          <a:xfrm rot="16200000">
            <a:off x="-197404" y="1003249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CnGV</a:t>
            </a:r>
            <a:endParaRPr 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412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</TotalTime>
  <Words>21</Words>
  <Application>Microsoft Macintosh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Albecker</dc:creator>
  <cp:lastModifiedBy>Molly Albecker</cp:lastModifiedBy>
  <cp:revision>12</cp:revision>
  <dcterms:created xsi:type="dcterms:W3CDTF">2020-12-22T18:40:47Z</dcterms:created>
  <dcterms:modified xsi:type="dcterms:W3CDTF">2021-01-04T18:24:32Z</dcterms:modified>
</cp:coreProperties>
</file>