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ED0D7-801C-4947-9C17-1397A01FDD71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956F1-4B3B-E840-BC6F-4647F49BC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84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956F1-4B3B-E840-BC6F-4647F49BC7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23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A4C8C-173E-FA4D-A226-D49CBA321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84511-8EFF-2945-9268-95C168376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69CC9-DE54-814B-9AE6-D15388BF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9AD3D-2736-2C43-95D7-D4CC840F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CEF55-C075-8046-88D0-BF703AAB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9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3F7B-84F3-E342-89D0-7B5B8B38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781B1-84CE-E643-B098-EC2897E47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B6F6D-A6CB-2A42-8192-110BF58EE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103ED-05FE-7D48-8411-3EC20DC8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7D349-C556-4140-B2A6-0D60D6DC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8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1E0536-4F00-324C-B73A-38A29E183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0DBC7-339B-DD47-A84A-FDA375C43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DFCB7-2799-8A48-AF7F-E8E90C7E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5111B-3A95-2547-8A8B-B8BC696D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EA089-5E57-1B4A-BC42-850A1C36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6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A2C0-81F9-4B4F-896D-FAB02BF3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3419C-B20D-A543-9D7F-2503222ED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EAF49-93A4-D14D-AC49-2FBD2611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520F3-851D-CD43-8969-83E537DA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0DC5F-2B65-A74C-9604-BDC1DF50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8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32B4-25BA-5644-8BA0-0B1B1E40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06A7C-C268-0441-9688-1BBFEBEE5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6D319-D3C3-0F46-894E-4CEF62524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F6192-86E8-AC4F-997B-E65559AD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5947D-01BA-DE48-8BB0-2C6A6DE6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2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A353-C789-1045-8766-DE4FDBBD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98338-DC03-1A49-BFF7-A9B697844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5C1C6-A9FF-4049-9093-F966CFE52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462C8-2B7A-2141-8B43-09F9103C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EEBF1-D287-1841-BB38-8C6814BC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8EB84-9C93-1242-A87F-393367C9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5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86658-B9DC-7E4E-A5F3-72736D26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D174E-EB91-474E-98B5-61C5094A9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1CAFD-8CFA-FC42-A1DA-FDD9C3B6A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3CC17-AB46-524A-B930-4D666FA0C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36BE1-2D91-034C-A815-D747C3B51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564C8-3987-4948-BA39-BCF46E216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542BD-F97A-A24F-A8F8-66425EDF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6F2FB-1656-E44B-991F-4B16E8E5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8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5E43-8818-3F4D-9938-E3EF2FFDF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F2C62-9CB8-C945-8CFC-9F34728E0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348CA-B219-5149-A42D-CEFE020D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CD3E2-010C-2A42-BD7D-A7027B3A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2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B746D8-E58B-874F-9FA7-AB491A10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E9EC2A-7A3B-4843-9A54-9C7706B7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F793D-4572-8C46-9F57-F535885D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9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4AA-F287-774F-B5B3-7361171A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4A59A-1727-DA4D-8690-8F9CA0586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C02A1-4BA3-C942-B4B5-1F38DF515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E131D-7C03-4E48-9A49-BA5B38DE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44EFA-E738-6041-9444-4CB4610B6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A2C58-5B16-654B-B65E-62128759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9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D1AD-F8B4-5245-95EC-5A54EA01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2396D-1ACE-2542-830D-78EC3CA3B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EB4D9-AEFB-B948-952D-5C69F930F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F661C-4D81-CC42-8BC8-05EC09D06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52ECF-3046-9B4B-B878-A6609F69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45FBB-4190-D749-89C9-F28403D0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6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4F2CC-032C-604C-9858-EA187F63C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C1FED-87EA-5349-B7CA-155FA1BCA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57F36-4C70-274F-B42D-7A6E95159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320F8-7F93-814A-A353-C76516FB8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40E02-F137-8949-9332-8D064C6A7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1E99918-6275-5B4F-8F6F-1F2621F401CD}"/>
              </a:ext>
            </a:extLst>
          </p:cNvPr>
          <p:cNvGrpSpPr/>
          <p:nvPr/>
        </p:nvGrpSpPr>
        <p:grpSpPr>
          <a:xfrm>
            <a:off x="525779" y="184476"/>
            <a:ext cx="11029950" cy="6446520"/>
            <a:chOff x="548640" y="400050"/>
            <a:chExt cx="2743200" cy="27432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275806B-602C-484B-BC60-2359BD273975}"/>
                </a:ext>
              </a:extLst>
            </p:cNvPr>
            <p:cNvCxnSpPr/>
            <p:nvPr/>
          </p:nvCxnSpPr>
          <p:spPr>
            <a:xfrm>
              <a:off x="1920240" y="400050"/>
              <a:ext cx="0" cy="27432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21F65D-0F39-264E-B41E-C6B9794077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640" y="1684020"/>
              <a:ext cx="274320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1BD5701-4AEB-804E-B8A9-97618AFB4E9E}"/>
              </a:ext>
            </a:extLst>
          </p:cNvPr>
          <p:cNvSpPr txBox="1"/>
          <p:nvPr/>
        </p:nvSpPr>
        <p:spPr>
          <a:xfrm>
            <a:off x="1771650" y="0"/>
            <a:ext cx="279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Countergradient Variation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6CB1F5-4C70-694F-8624-09A55D5F3581}"/>
              </a:ext>
            </a:extLst>
          </p:cNvPr>
          <p:cNvSpPr txBox="1"/>
          <p:nvPr/>
        </p:nvSpPr>
        <p:spPr>
          <a:xfrm>
            <a:off x="7787640" y="0"/>
            <a:ext cx="227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Cogradient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Variation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464244-E573-3142-95E6-6F938CE85DC4}"/>
              </a:ext>
            </a:extLst>
          </p:cNvPr>
          <p:cNvSpPr txBox="1"/>
          <p:nvPr/>
        </p:nvSpPr>
        <p:spPr>
          <a:xfrm rot="16200000">
            <a:off x="-219296" y="158867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Low </a:t>
            </a:r>
            <a:r>
              <a:rPr lang="en-US" dirty="0" err="1">
                <a:latin typeface="Helvetica" pitchFamily="2" charset="0"/>
              </a:rPr>
              <a:t>GxE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06DADE-DA32-6D42-9F9C-A5BE67266AE7}"/>
              </a:ext>
            </a:extLst>
          </p:cNvPr>
          <p:cNvSpPr txBox="1"/>
          <p:nvPr/>
        </p:nvSpPr>
        <p:spPr>
          <a:xfrm rot="16200000">
            <a:off x="-244945" y="48999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High </a:t>
            </a:r>
            <a:r>
              <a:rPr lang="en-US" dirty="0" err="1">
                <a:latin typeface="Helvetica" pitchFamily="2" charset="0"/>
              </a:rPr>
              <a:t>GxE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73" name="Picture 72" descr="A close up of a map&#10;&#10;Description automatically generated">
            <a:extLst>
              <a:ext uri="{FF2B5EF4-FFF2-40B4-BE49-F238E27FC236}">
                <a16:creationId xmlns:a16="http://schemas.microsoft.com/office/drawing/2014/main" id="{09CFF1B2-A703-2E46-AB22-D1C56EF30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736" y="3544801"/>
            <a:ext cx="4019341" cy="2743200"/>
          </a:xfrm>
          <a:prstGeom prst="rect">
            <a:avLst/>
          </a:prstGeom>
        </p:spPr>
      </p:pic>
      <p:pic>
        <p:nvPicPr>
          <p:cNvPr id="75" name="Picture 74" descr="A close up of a map&#10;&#10;Description automatically generated">
            <a:extLst>
              <a:ext uri="{FF2B5EF4-FFF2-40B4-BE49-F238E27FC236}">
                <a16:creationId xmlns:a16="http://schemas.microsoft.com/office/drawing/2014/main" id="{E33C5253-10BA-F042-A7D3-70C75A6A5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376" y="370786"/>
            <a:ext cx="4019341" cy="2743200"/>
          </a:xfrm>
          <a:prstGeom prst="rect">
            <a:avLst/>
          </a:prstGeom>
        </p:spPr>
      </p:pic>
      <p:pic>
        <p:nvPicPr>
          <p:cNvPr id="77" name="Picture 76" descr="A close up of a map&#10;&#10;Description automatically generated">
            <a:extLst>
              <a:ext uri="{FF2B5EF4-FFF2-40B4-BE49-F238E27FC236}">
                <a16:creationId xmlns:a16="http://schemas.microsoft.com/office/drawing/2014/main" id="{9E648070-6589-F742-9B30-6B0EB4A91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6737" y="401741"/>
            <a:ext cx="4019341" cy="2743200"/>
          </a:xfrm>
          <a:prstGeom prst="rect">
            <a:avLst/>
          </a:prstGeom>
        </p:spPr>
      </p:pic>
      <p:pic>
        <p:nvPicPr>
          <p:cNvPr id="79" name="Picture 78" descr="A close up of a map&#10;&#10;Description automatically generated">
            <a:extLst>
              <a:ext uri="{FF2B5EF4-FFF2-40B4-BE49-F238E27FC236}">
                <a16:creationId xmlns:a16="http://schemas.microsoft.com/office/drawing/2014/main" id="{74FAF1BF-8787-4648-8381-58AAC951F5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3375" y="3544801"/>
            <a:ext cx="401934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9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Albecker, Molly Ann</dc:creator>
  <cp:lastModifiedBy>Albecker, Molly Ann</cp:lastModifiedBy>
  <cp:revision>6</cp:revision>
  <dcterms:created xsi:type="dcterms:W3CDTF">2020-05-06T20:28:53Z</dcterms:created>
  <dcterms:modified xsi:type="dcterms:W3CDTF">2020-05-07T00:15:07Z</dcterms:modified>
</cp:coreProperties>
</file>