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Albecker" initials="MA" lastIdx="1" clrIdx="0">
    <p:extLst>
      <p:ext uri="{19B8F6BF-5375-455C-9EA6-DF929625EA0E}">
        <p15:presenceInfo xmlns:p15="http://schemas.microsoft.com/office/powerpoint/2012/main" userId="dfa1224b6e6d0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80"/>
    <p:restoredTop sz="96949"/>
  </p:normalViewPr>
  <p:slideViewPr>
    <p:cSldViewPr snapToGrid="0" snapToObjects="1">
      <p:cViewPr>
        <p:scale>
          <a:sx n="143" d="100"/>
          <a:sy n="143" d="100"/>
        </p:scale>
        <p:origin x="19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D6E8-CCD9-7949-840F-E5DF5A030765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9C61A-AC0A-0941-8CFF-E06B638F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31969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C61A-AC0A-0941-8CFF-E06B638FFC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2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9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017B-735F-8248-8950-D80E2C05D57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png"/><Relationship Id="rId26" Type="http://schemas.openxmlformats.org/officeDocument/2006/relationships/image" Target="../media/image24.emf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F0741BB1-638E-5A47-B81F-2DDC46D8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80" y="8696879"/>
            <a:ext cx="2958353" cy="2286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A6B7461-9C40-2B47-90CB-062E426DE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28" y="5018068"/>
            <a:ext cx="2958353" cy="2286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F2143FB-E7B9-A14F-A92B-F1FBE31DCA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804"/>
          <a:stretch/>
        </p:blipFill>
        <p:spPr>
          <a:xfrm>
            <a:off x="411028" y="6553636"/>
            <a:ext cx="2958353" cy="176471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4E1CA5-4F94-2848-A960-1D0BFEB31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629" y="5018826"/>
            <a:ext cx="2958353" cy="2286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E14041A-84CA-EC45-A5C8-104985DD15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700"/>
          <a:stretch/>
        </p:blipFill>
        <p:spPr>
          <a:xfrm>
            <a:off x="3670542" y="6550537"/>
            <a:ext cx="2958353" cy="17213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C372D24-140C-1B45-95C4-80A709CAB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273" y="987128"/>
            <a:ext cx="2958353" cy="2286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C5F9301-2F97-7846-9DAA-ABEC1505F364}"/>
              </a:ext>
            </a:extLst>
          </p:cNvPr>
          <p:cNvSpPr txBox="1"/>
          <p:nvPr/>
        </p:nvSpPr>
        <p:spPr>
          <a:xfrm rot="16200000">
            <a:off x="-198225" y="1357862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FEA7463-3CBD-634B-90B5-AB8774B1C2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9426"/>
          <a:stretch/>
        </p:blipFill>
        <p:spPr>
          <a:xfrm>
            <a:off x="3668522" y="2588093"/>
            <a:ext cx="2958353" cy="18419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49E5731-48D6-F541-8C2D-334B45F92C3E}"/>
              </a:ext>
            </a:extLst>
          </p:cNvPr>
          <p:cNvSpPr txBox="1"/>
          <p:nvPr/>
        </p:nvSpPr>
        <p:spPr>
          <a:xfrm rot="16200000">
            <a:off x="-170909" y="316292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A854ED-121D-374A-9102-9C649D1C7D0A}"/>
              </a:ext>
            </a:extLst>
          </p:cNvPr>
          <p:cNvSpPr txBox="1"/>
          <p:nvPr/>
        </p:nvSpPr>
        <p:spPr>
          <a:xfrm>
            <a:off x="-58968" y="8339902"/>
            <a:ext cx="24288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Paired Common Garden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A42217E-E1A4-B847-8966-C1E7393464A3}"/>
              </a:ext>
            </a:extLst>
          </p:cNvPr>
          <p:cNvSpPr txBox="1"/>
          <p:nvPr/>
        </p:nvSpPr>
        <p:spPr>
          <a:xfrm>
            <a:off x="4157490" y="295634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A27625-BB99-7843-9936-D665C45B41CF}"/>
              </a:ext>
            </a:extLst>
          </p:cNvPr>
          <p:cNvSpPr txBox="1"/>
          <p:nvPr/>
        </p:nvSpPr>
        <p:spPr>
          <a:xfrm>
            <a:off x="1145635" y="297236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Non-Significant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8A8986-BB6E-1D4F-92F3-D2DC88A80AA8}"/>
              </a:ext>
            </a:extLst>
          </p:cNvPr>
          <p:cNvSpPr txBox="1"/>
          <p:nvPr/>
        </p:nvSpPr>
        <p:spPr>
          <a:xfrm rot="16200000">
            <a:off x="-172170" y="557172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18ABE79-277F-0D46-BB21-675856A97FAD}"/>
              </a:ext>
            </a:extLst>
          </p:cNvPr>
          <p:cNvSpPr txBox="1"/>
          <p:nvPr/>
        </p:nvSpPr>
        <p:spPr>
          <a:xfrm rot="16200000">
            <a:off x="-171544" y="7187968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A776D7-D154-D449-B6F3-6F6FD77AED9C}"/>
              </a:ext>
            </a:extLst>
          </p:cNvPr>
          <p:cNvSpPr txBox="1"/>
          <p:nvPr/>
        </p:nvSpPr>
        <p:spPr>
          <a:xfrm rot="16200000">
            <a:off x="-171925" y="931651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07DFDD7-14B4-8B4E-8F89-5F27F019332A}"/>
              </a:ext>
            </a:extLst>
          </p:cNvPr>
          <p:cNvSpPr txBox="1"/>
          <p:nvPr/>
        </p:nvSpPr>
        <p:spPr>
          <a:xfrm rot="16200000">
            <a:off x="-197901" y="1096676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B5C22E2-D990-D74F-8356-FCFEF94B83BB}"/>
              </a:ext>
            </a:extLst>
          </p:cNvPr>
          <p:cNvGrpSpPr/>
          <p:nvPr/>
        </p:nvGrpSpPr>
        <p:grpSpPr>
          <a:xfrm>
            <a:off x="4060322" y="968193"/>
            <a:ext cx="2545938" cy="686082"/>
            <a:chOff x="3939700" y="413510"/>
            <a:chExt cx="2545938" cy="68608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E47CE6-28B8-BB47-9713-DBF8E82A3F09}"/>
                </a:ext>
              </a:extLst>
            </p:cNvPr>
            <p:cNvSpPr txBox="1"/>
            <p:nvPr/>
          </p:nvSpPr>
          <p:spPr>
            <a:xfrm>
              <a:off x="3939700" y="413510"/>
              <a:ext cx="2506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0.98 (0.42 – 0.99);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37DB67-8D0C-814D-8728-5B108B0CAAD3}"/>
                    </a:ext>
                  </a:extLst>
                </p:cNvPr>
                <p:cNvSpPr txBox="1"/>
                <p:nvPr/>
              </p:nvSpPr>
              <p:spPr>
                <a:xfrm>
                  <a:off x="3942923" y="61941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37DB67-8D0C-814D-8728-5B108B0CA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923" y="619419"/>
                  <a:ext cx="642034" cy="3391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70A519-168B-144B-875F-26B13973DB83}"/>
                </a:ext>
              </a:extLst>
            </p:cNvPr>
            <p:cNvSpPr txBox="1"/>
            <p:nvPr/>
          </p:nvSpPr>
          <p:spPr>
            <a:xfrm>
              <a:off x="4431101" y="637927"/>
              <a:ext cx="2054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0.95 (0.59 – 1.29); P = </a:t>
              </a:r>
              <a:r>
                <a:rPr lang="en-US" sz="1100" dirty="0">
                  <a:latin typeface="Times" pitchFamily="2" charset="0"/>
                </a:rPr>
                <a:t>0.004</a:t>
              </a:r>
              <a:endParaRPr lang="en-US" sz="1200" dirty="0">
                <a:latin typeface="Times" pitchFamily="2" charset="0"/>
              </a:endParaRP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331253FE-33A4-BA46-B2A9-E904433E52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477" y="987128"/>
            <a:ext cx="2958353" cy="228600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264C14D-890B-4548-83AB-371144631A04}"/>
              </a:ext>
            </a:extLst>
          </p:cNvPr>
          <p:cNvGrpSpPr/>
          <p:nvPr/>
        </p:nvGrpSpPr>
        <p:grpSpPr>
          <a:xfrm>
            <a:off x="802596" y="984720"/>
            <a:ext cx="2577733" cy="695108"/>
            <a:chOff x="695274" y="404420"/>
            <a:chExt cx="2577733" cy="69510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344DCF0-4B1F-7847-8048-7A9B64FA0F90}"/>
                </a:ext>
              </a:extLst>
            </p:cNvPr>
            <p:cNvSpPr txBox="1"/>
            <p:nvPr/>
          </p:nvSpPr>
          <p:spPr>
            <a:xfrm>
              <a:off x="695274" y="404420"/>
              <a:ext cx="2506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0.98 (0.42 – 0.99);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688E68A-3199-D343-BC69-8CF0C55C6F9C}"/>
                    </a:ext>
                  </a:extLst>
                </p:cNvPr>
                <p:cNvSpPr txBox="1"/>
                <p:nvPr/>
              </p:nvSpPr>
              <p:spPr>
                <a:xfrm>
                  <a:off x="698497" y="61032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688E68A-3199-D343-BC69-8CF0C55C6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610329"/>
                  <a:ext cx="642034" cy="3391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48F2A6-20C7-E848-93CB-7FD39DE1D5D4}"/>
                </a:ext>
              </a:extLst>
            </p:cNvPr>
            <p:cNvSpPr txBox="1"/>
            <p:nvPr/>
          </p:nvSpPr>
          <p:spPr>
            <a:xfrm>
              <a:off x="1189616" y="637863"/>
              <a:ext cx="2083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0.05 (0.004 – 0.23); P = 0.96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B81765A3-3CD5-7A48-9FD3-8788ADB4F1B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754" t="87494" r="9276" b="6269"/>
          <a:stretch/>
        </p:blipFill>
        <p:spPr>
          <a:xfrm>
            <a:off x="2670959" y="755559"/>
            <a:ext cx="1981200" cy="142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E0D5BA3-8163-A446-8FF1-06D8038A215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0737"/>
          <a:stretch/>
        </p:blipFill>
        <p:spPr>
          <a:xfrm>
            <a:off x="408064" y="2586613"/>
            <a:ext cx="2958353" cy="1811943"/>
          </a:xfrm>
          <a:prstGeom prst="rect">
            <a:avLst/>
          </a:prstGeom>
        </p:spPr>
      </p:pic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06FAE9C-7DA1-F44F-BB33-8FE4FD735996}"/>
              </a:ext>
            </a:extLst>
          </p:cNvPr>
          <p:cNvGrpSpPr/>
          <p:nvPr/>
        </p:nvGrpSpPr>
        <p:grpSpPr>
          <a:xfrm>
            <a:off x="801402" y="2601152"/>
            <a:ext cx="2711768" cy="704073"/>
            <a:chOff x="695274" y="2011440"/>
            <a:chExt cx="2711768" cy="70407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4658D9E-DCDD-8C46-9221-D9A923591F14}"/>
                </a:ext>
              </a:extLst>
            </p:cNvPr>
            <p:cNvSpPr txBox="1"/>
            <p:nvPr/>
          </p:nvSpPr>
          <p:spPr>
            <a:xfrm>
              <a:off x="695274" y="2011440"/>
              <a:ext cx="2711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-0.98 (-0.98 - -0.15); P = 0.009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BDD192F-E294-5D4F-B882-99765F8DA135}"/>
                    </a:ext>
                  </a:extLst>
                </p:cNvPr>
                <p:cNvSpPr txBox="1"/>
                <p:nvPr/>
              </p:nvSpPr>
              <p:spPr>
                <a:xfrm>
                  <a:off x="698497" y="221734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BDD192F-E294-5D4F-B882-99765F8DA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2217349"/>
                  <a:ext cx="642034" cy="3391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8C10FAB-7B51-5349-82D5-0A85D4D9F80C}"/>
                </a:ext>
              </a:extLst>
            </p:cNvPr>
            <p:cNvSpPr txBox="1"/>
            <p:nvPr/>
          </p:nvSpPr>
          <p:spPr>
            <a:xfrm>
              <a:off x="1198581" y="2253848"/>
              <a:ext cx="2083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0.09 (0.009 – 0.56); P = 0.98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F70884C-567B-1B49-8A97-412E7A6C4A92}"/>
              </a:ext>
            </a:extLst>
          </p:cNvPr>
          <p:cNvGrpSpPr/>
          <p:nvPr/>
        </p:nvGrpSpPr>
        <p:grpSpPr>
          <a:xfrm>
            <a:off x="4056220" y="2602310"/>
            <a:ext cx="2711768" cy="704073"/>
            <a:chOff x="3948167" y="2029450"/>
            <a:chExt cx="2711768" cy="70407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3C33F67-92E4-BF47-A655-14F077E88B95}"/>
                </a:ext>
              </a:extLst>
            </p:cNvPr>
            <p:cNvSpPr txBox="1"/>
            <p:nvPr/>
          </p:nvSpPr>
          <p:spPr>
            <a:xfrm>
              <a:off x="3948167" y="2029450"/>
              <a:ext cx="2711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-0.98 (-0.98 - -0.46); P = 0.008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12FBA6-7EA7-8748-BC05-05DDAF594E63}"/>
                    </a:ext>
                  </a:extLst>
                </p:cNvPr>
                <p:cNvSpPr txBox="1"/>
                <p:nvPr/>
              </p:nvSpPr>
              <p:spPr>
                <a:xfrm>
                  <a:off x="3951390" y="223535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12FBA6-7EA7-8748-BC05-05DDAF594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390" y="2235359"/>
                  <a:ext cx="642034" cy="3391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3DE543-887E-2648-8D0F-A134BDB0E9B8}"/>
                </a:ext>
              </a:extLst>
            </p:cNvPr>
            <p:cNvSpPr txBox="1"/>
            <p:nvPr/>
          </p:nvSpPr>
          <p:spPr>
            <a:xfrm>
              <a:off x="4442509" y="2271858"/>
              <a:ext cx="1814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0.88 (0.71 – 1.07);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832DB52-D6A7-744B-A9C5-4A957747590B}"/>
              </a:ext>
            </a:extLst>
          </p:cNvPr>
          <p:cNvSpPr txBox="1"/>
          <p:nvPr/>
        </p:nvSpPr>
        <p:spPr>
          <a:xfrm>
            <a:off x="-3728" y="4562886"/>
            <a:ext cx="26476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Full Reciprocal Transplant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27D4E31-3237-C442-8E21-5B6E15A1A2C4}"/>
              </a:ext>
            </a:extLst>
          </p:cNvPr>
          <p:cNvCxnSpPr/>
          <p:nvPr/>
        </p:nvCxnSpPr>
        <p:spPr>
          <a:xfrm>
            <a:off x="221526" y="4499515"/>
            <a:ext cx="6289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8394427-2039-394B-B098-08D51EA98E03}"/>
              </a:ext>
            </a:extLst>
          </p:cNvPr>
          <p:cNvGrpSpPr/>
          <p:nvPr/>
        </p:nvGrpSpPr>
        <p:grpSpPr>
          <a:xfrm>
            <a:off x="4056414" y="6549092"/>
            <a:ext cx="2634824" cy="695108"/>
            <a:chOff x="3831122" y="5678279"/>
            <a:chExt cx="2634824" cy="69510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4FDF0F6-E03B-5F40-BE2B-95CDC3E539D1}"/>
                </a:ext>
              </a:extLst>
            </p:cNvPr>
            <p:cNvSpPr txBox="1"/>
            <p:nvPr/>
          </p:nvSpPr>
          <p:spPr>
            <a:xfrm>
              <a:off x="3831122" y="5678279"/>
              <a:ext cx="2634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-0.82 (-0.91 - -0.05); P = 0.03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AC7CE9D-5282-CF4D-B452-3835ED14B0A8}"/>
                </a:ext>
              </a:extLst>
            </p:cNvPr>
            <p:cNvSpPr txBox="1"/>
            <p:nvPr/>
          </p:nvSpPr>
          <p:spPr>
            <a:xfrm>
              <a:off x="4324972" y="5911722"/>
              <a:ext cx="1814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0.72 (0.51 – 1.04);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C89FE68-7F68-D94A-9BDC-93638209B8D1}"/>
                    </a:ext>
                  </a:extLst>
                </p:cNvPr>
                <p:cNvSpPr txBox="1"/>
                <p:nvPr/>
              </p:nvSpPr>
              <p:spPr>
                <a:xfrm>
                  <a:off x="3833847" y="5884188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C89FE68-7F68-D94A-9BDC-93638209B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847" y="5884188"/>
                  <a:ext cx="642034" cy="3391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1C5BA56-7AD5-0B45-A139-DBC7D1A52F73}"/>
              </a:ext>
            </a:extLst>
          </p:cNvPr>
          <p:cNvGrpSpPr/>
          <p:nvPr/>
        </p:nvGrpSpPr>
        <p:grpSpPr>
          <a:xfrm>
            <a:off x="805271" y="5017479"/>
            <a:ext cx="2545056" cy="699680"/>
            <a:chOff x="760805" y="4031101"/>
            <a:chExt cx="2545056" cy="699680"/>
          </a:xfrm>
          <a:noFill/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BACEC51-78D5-684C-A173-8B71D7A535AD}"/>
                </a:ext>
              </a:extLst>
            </p:cNvPr>
            <p:cNvSpPr txBox="1"/>
            <p:nvPr/>
          </p:nvSpPr>
          <p:spPr>
            <a:xfrm>
              <a:off x="760805" y="4031101"/>
              <a:ext cx="254505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0.92(0.69 – 0.97); P = 0.001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DB0B1B8-EA07-D145-8230-E9A50C005180}"/>
                </a:ext>
              </a:extLst>
            </p:cNvPr>
            <p:cNvSpPr txBox="1"/>
            <p:nvPr/>
          </p:nvSpPr>
          <p:spPr>
            <a:xfrm>
              <a:off x="1264672" y="4269116"/>
              <a:ext cx="196797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0.09 (0.01– 0.25); P = 0.98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1E976B3-438C-ED40-9D65-1B8E150CB2BB}"/>
                    </a:ext>
                  </a:extLst>
                </p:cNvPr>
                <p:cNvSpPr txBox="1"/>
                <p:nvPr/>
              </p:nvSpPr>
              <p:spPr>
                <a:xfrm>
                  <a:off x="764588" y="4241582"/>
                  <a:ext cx="642034" cy="3391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1E976B3-438C-ED40-9D65-1B8E150CB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8" y="4241582"/>
                  <a:ext cx="642034" cy="3391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6848B24-4D3D-3749-90B9-540D6990F6FF}"/>
              </a:ext>
            </a:extLst>
          </p:cNvPr>
          <p:cNvGrpSpPr/>
          <p:nvPr/>
        </p:nvGrpSpPr>
        <p:grpSpPr>
          <a:xfrm>
            <a:off x="805271" y="6556326"/>
            <a:ext cx="2634824" cy="713038"/>
            <a:chOff x="695274" y="5627543"/>
            <a:chExt cx="2634824" cy="71303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3C23625-8122-CE41-B250-908026B2B914}"/>
                </a:ext>
              </a:extLst>
            </p:cNvPr>
            <p:cNvSpPr txBox="1"/>
            <p:nvPr/>
          </p:nvSpPr>
          <p:spPr>
            <a:xfrm>
              <a:off x="1189616" y="5878916"/>
              <a:ext cx="1903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0.13 (0.12-0.29); P = 0.95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456A9A5-AA49-4E49-A87C-512248760018}"/>
                    </a:ext>
                  </a:extLst>
                </p:cNvPr>
                <p:cNvSpPr txBox="1"/>
                <p:nvPr/>
              </p:nvSpPr>
              <p:spPr>
                <a:xfrm>
                  <a:off x="698497" y="5847542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456A9A5-AA49-4E49-A87C-512248760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5847542"/>
                  <a:ext cx="642034" cy="3391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732E60F-51D9-9648-9ED9-1EFDA14AD7DA}"/>
                </a:ext>
              </a:extLst>
            </p:cNvPr>
            <p:cNvSpPr txBox="1"/>
            <p:nvPr/>
          </p:nvSpPr>
          <p:spPr>
            <a:xfrm>
              <a:off x="695274" y="5627543"/>
              <a:ext cx="2634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-0.9 (-0.98 - -0.69); P = 0.005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69FAD20-6E9B-994C-8030-FB61087E5D64}"/>
              </a:ext>
            </a:extLst>
          </p:cNvPr>
          <p:cNvGrpSpPr/>
          <p:nvPr/>
        </p:nvGrpSpPr>
        <p:grpSpPr>
          <a:xfrm>
            <a:off x="4058875" y="5006204"/>
            <a:ext cx="2583528" cy="691315"/>
            <a:chOff x="3881140" y="4019240"/>
            <a:chExt cx="2583528" cy="691315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1D7475-382D-5341-9A61-1766CCD3CCDB}"/>
                </a:ext>
              </a:extLst>
            </p:cNvPr>
            <p:cNvSpPr txBox="1"/>
            <p:nvPr/>
          </p:nvSpPr>
          <p:spPr>
            <a:xfrm>
              <a:off x="3881140" y="4019240"/>
              <a:ext cx="2583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0.94 (0.37 – 0.95); P = 0.002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C7D8DF9-CE93-D84D-9C09-23FE710E9DF3}"/>
                </a:ext>
              </a:extLst>
            </p:cNvPr>
            <p:cNvSpPr txBox="1"/>
            <p:nvPr/>
          </p:nvSpPr>
          <p:spPr>
            <a:xfrm>
              <a:off x="4375809" y="4248890"/>
              <a:ext cx="1698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0.71 (0.59 – 95);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95D6AE7-6F7F-0A49-8C28-969A92797E89}"/>
                    </a:ext>
                  </a:extLst>
                </p:cNvPr>
                <p:cNvSpPr txBox="1"/>
                <p:nvPr/>
              </p:nvSpPr>
              <p:spPr>
                <a:xfrm>
                  <a:off x="3884922" y="4221942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95D6AE7-6F7F-0A49-8C28-969A92797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922" y="4221942"/>
                  <a:ext cx="642034" cy="3391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E1022A-8329-0E41-894E-1D651E2CC6BC}"/>
              </a:ext>
            </a:extLst>
          </p:cNvPr>
          <p:cNvCxnSpPr/>
          <p:nvPr/>
        </p:nvCxnSpPr>
        <p:spPr>
          <a:xfrm>
            <a:off x="221527" y="8338047"/>
            <a:ext cx="6289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7A7883C-DB3E-864B-B5F5-BDB38A93034D}"/>
              </a:ext>
            </a:extLst>
          </p:cNvPr>
          <p:cNvGrpSpPr/>
          <p:nvPr/>
        </p:nvGrpSpPr>
        <p:grpSpPr>
          <a:xfrm>
            <a:off x="4059637" y="8682146"/>
            <a:ext cx="2319965" cy="695108"/>
            <a:chOff x="3935949" y="7792127"/>
            <a:chExt cx="2319965" cy="695108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FECC8F2-6D8E-E145-9A68-B81E37AFE7FA}"/>
                </a:ext>
              </a:extLst>
            </p:cNvPr>
            <p:cNvSpPr txBox="1"/>
            <p:nvPr/>
          </p:nvSpPr>
          <p:spPr>
            <a:xfrm>
              <a:off x="3941691" y="7792127"/>
              <a:ext cx="2314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0.95 (0.55 – 0.98);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C82F41C-17CB-4542-9BA0-C0EC0B9FB9C0}"/>
                </a:ext>
              </a:extLst>
            </p:cNvPr>
            <p:cNvSpPr txBox="1"/>
            <p:nvPr/>
          </p:nvSpPr>
          <p:spPr>
            <a:xfrm>
              <a:off x="4436036" y="8025570"/>
              <a:ext cx="1711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0.74 (0.59 - 0.9);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F6201FE-7B75-7D4C-B104-66CBBD247F79}"/>
                    </a:ext>
                  </a:extLst>
                </p:cNvPr>
                <p:cNvSpPr txBox="1"/>
                <p:nvPr/>
              </p:nvSpPr>
              <p:spPr>
                <a:xfrm>
                  <a:off x="3935949" y="7998036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F6201FE-7B75-7D4C-B104-66CBBD247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949" y="7998036"/>
                  <a:ext cx="642034" cy="3391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5B54CFC4-4D68-154D-8EC5-2F83ABFD725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1028" y="8692076"/>
            <a:ext cx="2958353" cy="228600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BDB690E-9AFF-3049-9970-DA89AEE8D4C1}"/>
              </a:ext>
            </a:extLst>
          </p:cNvPr>
          <p:cNvGrpSpPr/>
          <p:nvPr/>
        </p:nvGrpSpPr>
        <p:grpSpPr>
          <a:xfrm>
            <a:off x="802596" y="8692076"/>
            <a:ext cx="2583528" cy="695108"/>
            <a:chOff x="626289" y="7766068"/>
            <a:chExt cx="2583528" cy="69510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AF4C01D-72CF-BA4F-AF6E-3BC95A7872C8}"/>
                </a:ext>
              </a:extLst>
            </p:cNvPr>
            <p:cNvSpPr txBox="1"/>
            <p:nvPr/>
          </p:nvSpPr>
          <p:spPr>
            <a:xfrm>
              <a:off x="626289" y="7766068"/>
              <a:ext cx="2583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0.91 (0.62 – 0.96); P = 0.004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5F086A9-FE59-244F-8991-1503754B74CC}"/>
                </a:ext>
              </a:extLst>
            </p:cNvPr>
            <p:cNvSpPr txBox="1"/>
            <p:nvPr/>
          </p:nvSpPr>
          <p:spPr>
            <a:xfrm>
              <a:off x="1120631" y="7999511"/>
              <a:ext cx="2006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0.12 (0.07 – 0.26); P = 0.63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33D9382-B7D7-8C4E-9B40-FDE5B694B1F5}"/>
                    </a:ext>
                  </a:extLst>
                </p:cNvPr>
                <p:cNvSpPr txBox="1"/>
                <p:nvPr/>
              </p:nvSpPr>
              <p:spPr>
                <a:xfrm>
                  <a:off x="638477" y="7971977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33D9382-B7D7-8C4E-9B40-FDE5B694B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77" y="7971977"/>
                  <a:ext cx="642034" cy="3391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A1C1B81E-BE6B-6B47-8A3E-C92D6797092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11029" y="10331990"/>
            <a:ext cx="2958353" cy="228600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30EC5B7-CB0D-1B48-BC23-028E0D1D183E}"/>
              </a:ext>
            </a:extLst>
          </p:cNvPr>
          <p:cNvGrpSpPr/>
          <p:nvPr/>
        </p:nvGrpSpPr>
        <p:grpSpPr>
          <a:xfrm>
            <a:off x="799827" y="10384800"/>
            <a:ext cx="2660472" cy="686143"/>
            <a:chOff x="630487" y="10384800"/>
            <a:chExt cx="2660472" cy="686143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013D2A8-0371-024D-969E-AD796749CCB2}"/>
                </a:ext>
              </a:extLst>
            </p:cNvPr>
            <p:cNvSpPr txBox="1"/>
            <p:nvPr/>
          </p:nvSpPr>
          <p:spPr>
            <a:xfrm>
              <a:off x="630487" y="10384800"/>
              <a:ext cx="2660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-0.79 (-0.92 – -0.34); P = 0.02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7177E10-1B6A-1E45-A1B1-F54807A1E8CD}"/>
                </a:ext>
              </a:extLst>
            </p:cNvPr>
            <p:cNvSpPr txBox="1"/>
            <p:nvPr/>
          </p:nvSpPr>
          <p:spPr>
            <a:xfrm>
              <a:off x="1124829" y="10609278"/>
              <a:ext cx="2006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0.20 (0.08 – 0.51); P = 0.91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AA7DA52-DCDD-374E-9E87-D036B2BDA6D0}"/>
                    </a:ext>
                  </a:extLst>
                </p:cNvPr>
                <p:cNvSpPr txBox="1"/>
                <p:nvPr/>
              </p:nvSpPr>
              <p:spPr>
                <a:xfrm>
                  <a:off x="642675" y="1059070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AA7DA52-DCDD-374E-9E87-D036B2BDA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75" y="10590709"/>
                  <a:ext cx="642034" cy="3391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DC19CC5-664B-1C43-A881-0AF8345CEE5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68793" y="10331990"/>
            <a:ext cx="2958353" cy="2286000"/>
          </a:xfrm>
          <a:prstGeom prst="rect">
            <a:avLst/>
          </a:pr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992F4DD-4D02-6E44-B4E2-C4D809FBF7B1}"/>
              </a:ext>
            </a:extLst>
          </p:cNvPr>
          <p:cNvGrpSpPr/>
          <p:nvPr/>
        </p:nvGrpSpPr>
        <p:grpSpPr>
          <a:xfrm>
            <a:off x="4062098" y="10366578"/>
            <a:ext cx="2666214" cy="677178"/>
            <a:chOff x="4062098" y="10366578"/>
            <a:chExt cx="2666214" cy="67717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BE4E3CB-E2B7-9C4B-9C8A-737236C3366A}"/>
                </a:ext>
              </a:extLst>
            </p:cNvPr>
            <p:cNvSpPr txBox="1"/>
            <p:nvPr/>
          </p:nvSpPr>
          <p:spPr>
            <a:xfrm>
              <a:off x="4067840" y="10366578"/>
              <a:ext cx="2660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-0.81 (-0.96 – -0.47);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81A692A-3516-C346-9AB1-82645324BBFC}"/>
                </a:ext>
              </a:extLst>
            </p:cNvPr>
            <p:cNvSpPr txBox="1"/>
            <p:nvPr/>
          </p:nvSpPr>
          <p:spPr>
            <a:xfrm>
              <a:off x="4562182" y="10582091"/>
              <a:ext cx="1814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0.92 (0.64 – 1.15);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AE2C63E-0792-584D-B507-B4FD50652CD4}"/>
                    </a:ext>
                  </a:extLst>
                </p:cNvPr>
                <p:cNvSpPr txBox="1"/>
                <p:nvPr/>
              </p:nvSpPr>
              <p:spPr>
                <a:xfrm>
                  <a:off x="4062098" y="10572487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AE2C63E-0792-584D-B507-B4FD50652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098" y="10572487"/>
                  <a:ext cx="642034" cy="3391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8" name="Picture 167">
            <a:extLst>
              <a:ext uri="{FF2B5EF4-FFF2-40B4-BE49-F238E27FC236}">
                <a16:creationId xmlns:a16="http://schemas.microsoft.com/office/drawing/2014/main" id="{BA027D34-DF99-2047-B540-849B6ACE6A02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24260" t="83461" r="8612" b="6022"/>
          <a:stretch/>
        </p:blipFill>
        <p:spPr>
          <a:xfrm>
            <a:off x="2666249" y="4630897"/>
            <a:ext cx="1985910" cy="24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D93FB41F-BEBA-C14D-AA6B-D4E84CBE2C80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23360" t="87104" r="8756" b="6457"/>
          <a:stretch/>
        </p:blipFill>
        <p:spPr>
          <a:xfrm>
            <a:off x="2643920" y="8445945"/>
            <a:ext cx="2008239" cy="147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841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290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30</cp:revision>
  <dcterms:created xsi:type="dcterms:W3CDTF">2020-12-22T18:40:47Z</dcterms:created>
  <dcterms:modified xsi:type="dcterms:W3CDTF">2021-02-10T16:24:21Z</dcterms:modified>
</cp:coreProperties>
</file>