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0B8B-6339-2845-B66A-B0CD47FA1519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359E-F713-AD4B-8B1D-60B36B4D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D1DAA-8D81-B448-9364-3214EEE2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5510150"/>
            <a:ext cx="5985164" cy="363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35748-5C6C-A646-B48E-5503BC60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364"/>
            <a:ext cx="6858000" cy="4163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DC4FB0-496D-EF4A-B53D-F880646CE6DF}"/>
              </a:ext>
            </a:extLst>
          </p:cNvPr>
          <p:cNvSpPr txBox="1"/>
          <p:nvPr/>
        </p:nvSpPr>
        <p:spPr>
          <a:xfrm>
            <a:off x="4959927" y="16916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F8E25-4C66-2247-BD4A-F709702AC16A}"/>
              </a:ext>
            </a:extLst>
          </p:cNvPr>
          <p:cNvSpPr txBox="1"/>
          <p:nvPr/>
        </p:nvSpPr>
        <p:spPr>
          <a:xfrm>
            <a:off x="2812473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5128A-15D6-3B4C-8416-AE5392558B63}"/>
              </a:ext>
            </a:extLst>
          </p:cNvPr>
          <p:cNvSpPr txBox="1"/>
          <p:nvPr/>
        </p:nvSpPr>
        <p:spPr>
          <a:xfrm>
            <a:off x="5832764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107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D1DAA-8D81-B448-9364-3214EEE2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5510150"/>
            <a:ext cx="5985164" cy="363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FDACE7-E1E5-694D-863D-64AF23AC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364"/>
            <a:ext cx="6858000" cy="4163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D46DA-F9A2-1743-870B-C86630CD0E1C}"/>
              </a:ext>
            </a:extLst>
          </p:cNvPr>
          <p:cNvSpPr txBox="1"/>
          <p:nvPr/>
        </p:nvSpPr>
        <p:spPr>
          <a:xfrm>
            <a:off x="4959927" y="16916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9C46A-2DEE-C749-8750-3C48CE5133DF}"/>
              </a:ext>
            </a:extLst>
          </p:cNvPr>
          <p:cNvSpPr txBox="1"/>
          <p:nvPr/>
        </p:nvSpPr>
        <p:spPr>
          <a:xfrm>
            <a:off x="2812473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4192E-0CF2-D14F-84AE-47497883F103}"/>
              </a:ext>
            </a:extLst>
          </p:cNvPr>
          <p:cNvSpPr txBox="1"/>
          <p:nvPr/>
        </p:nvSpPr>
        <p:spPr>
          <a:xfrm>
            <a:off x="5832764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616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D1DAA-8D81-B448-9364-3214EEE2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5510150"/>
            <a:ext cx="5985164" cy="3633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A72DE-52C0-4245-BD1A-D3AC6F4D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364"/>
            <a:ext cx="6858000" cy="4163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4432B-6216-6841-9D08-026E58922BB2}"/>
              </a:ext>
            </a:extLst>
          </p:cNvPr>
          <p:cNvSpPr txBox="1"/>
          <p:nvPr/>
        </p:nvSpPr>
        <p:spPr>
          <a:xfrm>
            <a:off x="4959927" y="16916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498CA-4212-9B48-B808-BAB5944BFE98}"/>
              </a:ext>
            </a:extLst>
          </p:cNvPr>
          <p:cNvSpPr txBox="1"/>
          <p:nvPr/>
        </p:nvSpPr>
        <p:spPr>
          <a:xfrm>
            <a:off x="2812473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94879-4DBA-DC4E-8621-1FCC9C74A557}"/>
              </a:ext>
            </a:extLst>
          </p:cNvPr>
          <p:cNvSpPr txBox="1"/>
          <p:nvPr/>
        </p:nvSpPr>
        <p:spPr>
          <a:xfrm>
            <a:off x="5832764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471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D1DAA-8D81-B448-9364-3214EEE2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5510150"/>
            <a:ext cx="5985164" cy="3633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D92DE-4C0F-AE42-944A-E3544076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673"/>
            <a:ext cx="6858000" cy="4163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F7F0A-F10C-CC4C-B840-5A94C66BCEE4}"/>
              </a:ext>
            </a:extLst>
          </p:cNvPr>
          <p:cNvSpPr txBox="1"/>
          <p:nvPr/>
        </p:nvSpPr>
        <p:spPr>
          <a:xfrm>
            <a:off x="4959927" y="16916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B6165-F732-2C4D-AFC2-B08DB9F4A8C5}"/>
              </a:ext>
            </a:extLst>
          </p:cNvPr>
          <p:cNvSpPr txBox="1"/>
          <p:nvPr/>
        </p:nvSpPr>
        <p:spPr>
          <a:xfrm>
            <a:off x="2812473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618B7-3B45-1A45-A0F9-097D46EAA0CC}"/>
              </a:ext>
            </a:extLst>
          </p:cNvPr>
          <p:cNvSpPr txBox="1"/>
          <p:nvPr/>
        </p:nvSpPr>
        <p:spPr>
          <a:xfrm>
            <a:off x="5832764" y="59726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87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</cp:revision>
  <dcterms:created xsi:type="dcterms:W3CDTF">2021-01-06T19:34:57Z</dcterms:created>
  <dcterms:modified xsi:type="dcterms:W3CDTF">2021-01-06T20:16:42Z</dcterms:modified>
</cp:coreProperties>
</file>