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ADF2-A604-7848-8034-DC30B97B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1A3D9-6F71-E546-AF77-898CE8F13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747C-4FA4-1045-AC10-14F08014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B9C8-6A85-424D-B12F-696C7FE5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B7C1-CD17-C64D-9E5C-C0FEBD98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3B20-A442-1940-BF68-2B69E47B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1AF30-B184-0C40-AEDE-DC20F2F5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F52E-F386-6448-B65E-C457F2CD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5146-AB87-FA41-B0AC-691EB87F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280C-BC1A-1E49-ABE0-429108C1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69490-D88E-DF43-805A-0D6062D90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A64C-5E8F-DC43-91DF-B38259244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F36C-2191-6240-B47E-E06382C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3495-E084-A641-92F2-52432769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9AE5-7BA4-BB4A-9974-7023B015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48F4-833F-CE4E-A7FD-546E0F14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2C67-7AEF-D14D-8C89-383D5BAC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BA41-1889-3348-8F2A-E7439CC0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179E-BDBF-344E-99FB-337DB479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AB8-DECF-664F-9D01-A8EFC071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9479-F4F8-1D4B-A533-1FDEB1A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1D56-13EF-6C49-81D2-45FB393D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DD3F-BAED-0049-9C9C-4B156426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ACB8-55DA-C846-ACD1-83EC5CB5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D771-2B2A-6F4E-92F7-EA02725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60E-43B8-6840-AF7E-7440D733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A97F-ECC4-BE42-A966-F5665DCDB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8FBD2-C653-D641-A9E5-ED1D7950C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B4A41-DB8D-7047-84C7-A14DB428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1D02-9BCD-6249-885F-5A3C63A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AEC32-F899-6C46-A291-11404147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198B-468C-D541-97CF-8A70F4B9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C05AE-48D3-A441-A639-8D107234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F7B9-0C71-8F4D-B767-68FA3FA6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32EAA-DF2F-7A4A-BBF9-0998B9E6F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631ED-63A5-E64F-AC5C-6154317F3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5C47A-B455-604C-BC9A-BB7F3437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D5DE-BC0A-BD4A-A01B-4BE5F563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51A54-519A-CA4F-9CDD-0E34B98F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1224-6B57-9941-8433-E3962DC3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DEF8-A587-9A42-A977-7F65645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22862-0867-E643-9057-2AFB0307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62CFB-3AFD-4D4B-9029-4CF12343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8C000-7147-5544-BD12-3892CAE5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128EB-D989-364F-A17B-55A91AF7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77B8C-9C04-CC43-9EBD-6F3CCEB5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84A1-13D5-0541-B16E-0A8563B1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17A8-DA61-2E4A-92DB-442C5133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D7912-88A5-954B-8B8F-85C6459B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6FBC-A25A-0C4A-8456-B55DE7BD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B112-09E0-064B-959F-7D19C934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4692-7B89-8949-8E53-64389A98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E112-89FD-A644-A06F-3688B91C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9D075-2FE9-6342-99EC-B13D32536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D200F-C04B-674D-B5AA-4EC8A488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3773-4970-464E-8314-522F4F21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CE4A-1AE4-0B4B-9A0E-4F2C5C2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26CF0-F1CC-8042-9F0D-4A9BB1A2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EB683-01D5-A141-8249-EBD991B6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6AE7-280B-F14A-8AA4-DBAF7A17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E20C-019F-9842-A46A-CC50151E7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8E3C-4CC2-764A-B75F-1BC0D2E9EE6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29EA-12F1-1F41-862A-B7E33FC03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F18B-7544-AA48-8B32-2C3FDF31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CD6A-7228-8346-9459-DBA8FC0CC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2B310-52EC-9B4B-9A6F-F2ADE769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76" y="478110"/>
            <a:ext cx="4272309" cy="290517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B35BC-98B1-6249-902B-F86088EB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84" y="3641470"/>
            <a:ext cx="4195193" cy="2905170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CD794A-7BBF-5D4B-A8AC-991B8CC5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25" y="466344"/>
            <a:ext cx="4399299" cy="2760560"/>
          </a:xfrm>
          <a:prstGeom prst="rect">
            <a:avLst/>
          </a:prstGeom>
        </p:spPr>
      </p:pic>
      <p:pic>
        <p:nvPicPr>
          <p:cNvPr id="5" name="Picture 4" descr="The red map&#10;&#10;Description automatically generated">
            <a:extLst>
              <a:ext uri="{FF2B5EF4-FFF2-40B4-BE49-F238E27FC236}">
                <a16:creationId xmlns:a16="http://schemas.microsoft.com/office/drawing/2014/main" id="{32C2B8DA-A867-7246-A732-6F768F17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323" y="3786080"/>
            <a:ext cx="403001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7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2020-05-22T16:26:57Z</dcterms:created>
  <dcterms:modified xsi:type="dcterms:W3CDTF">2020-05-22T16:27:51Z</dcterms:modified>
</cp:coreProperties>
</file>