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>
        <p:scale>
          <a:sx n="202" d="100"/>
          <a:sy n="202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5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7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251E0-F0A3-B24B-B44F-1BC0F21ABC7F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B9FF-755F-2F41-82F2-5EF57F9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43DE8D-0964-F14D-95B7-6FE6D228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48237"/>
            <a:ext cx="6583226" cy="108429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44A83-C679-9B4F-AA16-869F4C879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98" t="21028" r="52851" b="67795"/>
          <a:stretch/>
        </p:blipFill>
        <p:spPr>
          <a:xfrm>
            <a:off x="744133" y="813500"/>
            <a:ext cx="1317998" cy="63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2020-10-15T00:49:11Z</dcterms:created>
  <dcterms:modified xsi:type="dcterms:W3CDTF">2020-11-02T17:09:26Z</dcterms:modified>
</cp:coreProperties>
</file>