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3"/>
  </p:normalViewPr>
  <p:slideViewPr>
    <p:cSldViewPr snapToGrid="0" snapToObjects="1">
      <p:cViewPr>
        <p:scale>
          <a:sx n="202" d="100"/>
          <a:sy n="202" d="100"/>
        </p:scale>
        <p:origin x="256" y="-8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9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8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43DE8D-0964-F14D-95B7-6FE6D228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48237"/>
            <a:ext cx="6583226" cy="10842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44A83-C679-9B4F-AA16-869F4C879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98" t="21028" r="52851" b="67795"/>
          <a:stretch/>
        </p:blipFill>
        <p:spPr>
          <a:xfrm>
            <a:off x="744133" y="813500"/>
            <a:ext cx="1317998" cy="63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0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2</cp:revision>
  <dcterms:created xsi:type="dcterms:W3CDTF">2020-10-15T00:49:11Z</dcterms:created>
  <dcterms:modified xsi:type="dcterms:W3CDTF">2020-11-02T17:10:50Z</dcterms:modified>
</cp:coreProperties>
</file>