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cker, Molly Ann" initials="AMA" lastIdx="1" clrIdx="0">
    <p:extLst>
      <p:ext uri="{19B8F6BF-5375-455C-9EA6-DF929625EA0E}">
        <p15:presenceInfo xmlns:p15="http://schemas.microsoft.com/office/powerpoint/2012/main" userId="Albecker, Molly 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4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48E4-1A40-E046-AA0E-849A8AFC5FF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8C83-9F05-1847-9D77-27B20632A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810D807-27F4-B34E-9762-9BCD95ED243C}"/>
              </a:ext>
            </a:extLst>
          </p:cNvPr>
          <p:cNvSpPr>
            <a:spLocks noChangeAspect="1"/>
          </p:cNvSpPr>
          <p:nvPr/>
        </p:nvSpPr>
        <p:spPr>
          <a:xfrm>
            <a:off x="2418708" y="2176408"/>
            <a:ext cx="4572000" cy="457200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48892-1687-D148-8527-69AA054E37C6}"/>
              </a:ext>
            </a:extLst>
          </p:cNvPr>
          <p:cNvSpPr>
            <a:spLocks noChangeAspect="1"/>
          </p:cNvSpPr>
          <p:nvPr/>
        </p:nvSpPr>
        <p:spPr>
          <a:xfrm>
            <a:off x="1089061" y="123289"/>
            <a:ext cx="4572000" cy="457200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D9615-0BA0-8549-A84F-37FB965CB9FD}"/>
              </a:ext>
            </a:extLst>
          </p:cNvPr>
          <p:cNvSpPr>
            <a:spLocks noChangeAspect="1"/>
          </p:cNvSpPr>
          <p:nvPr/>
        </p:nvSpPr>
        <p:spPr>
          <a:xfrm>
            <a:off x="3756917" y="138189"/>
            <a:ext cx="4572000" cy="4572000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ECB58-19C2-9B48-B3F3-BE841C15F3A1}"/>
              </a:ext>
            </a:extLst>
          </p:cNvPr>
          <p:cNvSpPr txBox="1"/>
          <p:nvPr/>
        </p:nvSpPr>
        <p:spPr>
          <a:xfrm>
            <a:off x="2340130" y="390417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Genetic Variation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80F04-2C8E-E34A-A296-15B1466B3761}"/>
              </a:ext>
            </a:extLst>
          </p:cNvPr>
          <p:cNvSpPr txBox="1"/>
          <p:nvPr/>
        </p:nvSpPr>
        <p:spPr>
          <a:xfrm>
            <a:off x="5290954" y="3904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574DF-9B25-C54C-AA45-BEDC2FF43B2B}"/>
              </a:ext>
            </a:extLst>
          </p:cNvPr>
          <p:cNvSpPr txBox="1"/>
          <p:nvPr/>
        </p:nvSpPr>
        <p:spPr>
          <a:xfrm>
            <a:off x="3406917" y="608743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Physical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E045A-64F9-3C48-8B1B-7EF8A889429B}"/>
              </a:ext>
            </a:extLst>
          </p:cNvPr>
          <p:cNvSpPr txBox="1"/>
          <p:nvPr/>
        </p:nvSpPr>
        <p:spPr>
          <a:xfrm>
            <a:off x="6865141" y="2817764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Dispersal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4814E-6405-D344-95D6-1537420C130F}"/>
              </a:ext>
            </a:extLst>
          </p:cNvPr>
          <p:cNvSpPr txBox="1"/>
          <p:nvPr/>
        </p:nvSpPr>
        <p:spPr>
          <a:xfrm>
            <a:off x="4186925" y="239694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83CB0-6F7E-564C-9260-E2A1C051B7F9}"/>
              </a:ext>
            </a:extLst>
          </p:cNvPr>
          <p:cNvSpPr txBox="1"/>
          <p:nvPr/>
        </p:nvSpPr>
        <p:spPr>
          <a:xfrm>
            <a:off x="1438334" y="154147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 Drift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AF3E2-0118-EB41-9AE3-646656AEAAEA}"/>
              </a:ext>
            </a:extLst>
          </p:cNvPr>
          <p:cNvSpPr txBox="1"/>
          <p:nvPr/>
        </p:nvSpPr>
        <p:spPr>
          <a:xfrm>
            <a:off x="4068899" y="1522218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9644E-85FD-5148-8C63-A1B31C465051}"/>
              </a:ext>
            </a:extLst>
          </p:cNvPr>
          <p:cNvSpPr txBox="1"/>
          <p:nvPr/>
        </p:nvSpPr>
        <p:spPr>
          <a:xfrm>
            <a:off x="4258054" y="2899467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04643-B56B-2D42-ABFC-B228A8578B7B}"/>
              </a:ext>
            </a:extLst>
          </p:cNvPr>
          <p:cNvSpPr txBox="1"/>
          <p:nvPr/>
        </p:nvSpPr>
        <p:spPr>
          <a:xfrm>
            <a:off x="5661061" y="352135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Plasticity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81F2D-8683-5748-938D-2FF6048A9CA4}"/>
              </a:ext>
            </a:extLst>
          </p:cNvPr>
          <p:cNvSpPr txBox="1"/>
          <p:nvPr/>
        </p:nvSpPr>
        <p:spPr>
          <a:xfrm>
            <a:off x="1342296" y="253852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ACC66-E561-DB4D-8E61-7BDB94E0C34E}"/>
              </a:ext>
            </a:extLst>
          </p:cNvPr>
          <p:cNvSpPr txBox="1"/>
          <p:nvPr/>
        </p:nvSpPr>
        <p:spPr>
          <a:xfrm>
            <a:off x="1281806" y="2012436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01FF8D-7E53-DC47-8650-475C2455911A}"/>
              </a:ext>
            </a:extLst>
          </p:cNvPr>
          <p:cNvSpPr txBox="1"/>
          <p:nvPr/>
        </p:nvSpPr>
        <p:spPr>
          <a:xfrm>
            <a:off x="6681959" y="2263606"/>
            <a:ext cx="1291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B1BF6-0495-D741-B7B0-8CA09E27A6A1}"/>
              </a:ext>
            </a:extLst>
          </p:cNvPr>
          <p:cNvSpPr txBox="1"/>
          <p:nvPr/>
        </p:nvSpPr>
        <p:spPr>
          <a:xfrm>
            <a:off x="6042917" y="1716493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Life history strategy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A68B4-0C9A-6748-BD1A-FD1648B47775}"/>
              </a:ext>
            </a:extLst>
          </p:cNvPr>
          <p:cNvSpPr txBox="1"/>
          <p:nvPr/>
        </p:nvSpPr>
        <p:spPr>
          <a:xfrm>
            <a:off x="4174761" y="3384552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1DE2C-31F8-8341-B767-77CB9D636C38}"/>
              </a:ext>
            </a:extLst>
          </p:cNvPr>
          <p:cNvSpPr txBox="1"/>
          <p:nvPr/>
        </p:nvSpPr>
        <p:spPr>
          <a:xfrm>
            <a:off x="5722199" y="1129524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Reproductive 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0200A-89BC-054F-8DDC-15C2B2B4FF4E}"/>
              </a:ext>
            </a:extLst>
          </p:cNvPr>
          <p:cNvSpPr txBox="1"/>
          <p:nvPr/>
        </p:nvSpPr>
        <p:spPr>
          <a:xfrm>
            <a:off x="4044067" y="495693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347CE-FC09-EC4E-AB9D-BEDDA93211A9}"/>
              </a:ext>
            </a:extLst>
          </p:cNvPr>
          <p:cNvSpPr txBox="1"/>
          <p:nvPr/>
        </p:nvSpPr>
        <p:spPr>
          <a:xfrm>
            <a:off x="3384816" y="543307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Oceanographic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57735-C162-9746-ADDB-FC799E825FD2}"/>
              </a:ext>
            </a:extLst>
          </p:cNvPr>
          <p:cNvSpPr txBox="1"/>
          <p:nvPr/>
        </p:nvSpPr>
        <p:spPr>
          <a:xfrm>
            <a:off x="2822024" y="352135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</a:p>
        </p:txBody>
      </p:sp>
    </p:spTree>
    <p:extLst>
      <p:ext uri="{BB962C8B-B14F-4D97-AF65-F5344CB8AC3E}">
        <p14:creationId xmlns:p14="http://schemas.microsoft.com/office/powerpoint/2010/main" val="193211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4</cp:revision>
  <dcterms:created xsi:type="dcterms:W3CDTF">2019-06-13T17:10:45Z</dcterms:created>
  <dcterms:modified xsi:type="dcterms:W3CDTF">2019-06-13T17:33:08Z</dcterms:modified>
</cp:coreProperties>
</file>