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9134475" cy="12179300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4"/>
    <p:restoredTop sz="94619"/>
  </p:normalViewPr>
  <p:slideViewPr>
    <p:cSldViewPr snapToGrid="0" snapToObjects="1">
      <p:cViewPr>
        <p:scale>
          <a:sx n="133" d="100"/>
          <a:sy n="133" d="100"/>
        </p:scale>
        <p:origin x="28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76A72-A635-7E45-92CE-64DCD65EDA9D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7D316-FDE1-2E4D-89A6-94BD78A9A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6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7D316-FDE1-2E4D-89A6-94BD78A9AD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2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1993233"/>
            <a:ext cx="7764304" cy="4240201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6396953"/>
            <a:ext cx="6850856" cy="294051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745-98FD-8743-8172-3BDD6879816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FF18-3E3E-F348-836B-8EFC5F39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9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745-98FD-8743-8172-3BDD6879816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FF18-3E3E-F348-836B-8EFC5F39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4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648435"/>
            <a:ext cx="1969621" cy="103213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648435"/>
            <a:ext cx="5794683" cy="103213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745-98FD-8743-8172-3BDD6879816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FF18-3E3E-F348-836B-8EFC5F39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745-98FD-8743-8172-3BDD6879816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FF18-3E3E-F348-836B-8EFC5F39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3036371"/>
            <a:ext cx="7878485" cy="5066250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8150549"/>
            <a:ext cx="7878485" cy="2664221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/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745-98FD-8743-8172-3BDD6879816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FF18-3E3E-F348-836B-8EFC5F39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8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3242175"/>
            <a:ext cx="3882152" cy="77276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3242175"/>
            <a:ext cx="3882152" cy="77276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745-98FD-8743-8172-3BDD6879816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FF18-3E3E-F348-836B-8EFC5F39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8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648437"/>
            <a:ext cx="7878485" cy="23541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2985621"/>
            <a:ext cx="3864310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4448828"/>
            <a:ext cx="3864310" cy="654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2985621"/>
            <a:ext cx="3883342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4448828"/>
            <a:ext cx="3883342" cy="654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745-98FD-8743-8172-3BDD6879816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FF18-3E3E-F348-836B-8EFC5F39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745-98FD-8743-8172-3BDD6879816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FF18-3E3E-F348-836B-8EFC5F39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9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745-98FD-8743-8172-3BDD6879816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FF18-3E3E-F348-836B-8EFC5F39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2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1753596"/>
            <a:ext cx="4624328" cy="865519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745-98FD-8743-8172-3BDD6879816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FF18-3E3E-F348-836B-8EFC5F39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1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1753596"/>
            <a:ext cx="4624328" cy="865519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C745-98FD-8743-8172-3BDD6879816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FF18-3E3E-F348-836B-8EFC5F39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9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648437"/>
            <a:ext cx="7878485" cy="235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3242175"/>
            <a:ext cx="7878485" cy="772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C745-98FD-8743-8172-3BDD68798168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1288409"/>
            <a:ext cx="3082885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FF18-3E3E-F348-836B-8EFC5F390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21" Type="http://schemas.openxmlformats.org/officeDocument/2006/relationships/image" Target="../media/image19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Relationship Id="rId22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EBA35818-5EE6-9847-B8A7-532B2032C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485" y="6293506"/>
            <a:ext cx="2272360" cy="1600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1FF66694-D346-B040-8A5E-14FC3FDD1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526" y="4616306"/>
            <a:ext cx="2272360" cy="16002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FCCAB50F-2BDF-9044-94C3-0B5AADF79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1485" y="7970288"/>
            <a:ext cx="2272360" cy="16002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0DD2D73-64C4-B649-AFD5-37A4BF83C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1485" y="9655859"/>
            <a:ext cx="2272360" cy="16002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5E7C138-1FB1-3640-9C21-2F4C1FDC4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8295" y="9655842"/>
            <a:ext cx="2272360" cy="16002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1A715DE-6FCD-CE46-8243-E2A3E20435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2318" y="7969870"/>
            <a:ext cx="2272360" cy="16002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206FFE1-1C71-EC47-8939-FD7E6963BB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632" y="6293251"/>
            <a:ext cx="2272360" cy="16002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5137735-3710-324E-9B55-1D3CBBED20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546" y="4615532"/>
            <a:ext cx="2272360" cy="16002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BC6FB8E-56EA-A343-A81B-6A360E5DE9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65606" y="751874"/>
            <a:ext cx="2272360" cy="16002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A860566-7DFB-4148-A286-82020643F7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1087" y="2420808"/>
            <a:ext cx="2272360" cy="16002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C59667C-85DD-DE41-8674-89C2DE743A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01542" y="2411184"/>
            <a:ext cx="2272360" cy="16002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C0A42197-8034-AC40-B800-EEB2117C53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5632" y="7969870"/>
            <a:ext cx="2272360" cy="16002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EE6DDC67-E7B1-6442-98CF-BB0B9C5C30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052" y="9647213"/>
            <a:ext cx="2272360" cy="16002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53E1473-3802-C74A-8AB3-F53251622FA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01543" y="752538"/>
            <a:ext cx="2272360" cy="16002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6724DE0A-F5DD-7B41-8903-AB495991146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40737" y="7969494"/>
            <a:ext cx="2272360" cy="16002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0F25FB8-BB19-9941-908D-23C0F0D8CD1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84828" y="9647213"/>
            <a:ext cx="2272360" cy="16002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7D01F3E-25C3-DB4E-9C8B-4DA2FA64E4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84828" y="4615532"/>
            <a:ext cx="2272360" cy="16002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F59A1F69-BAB5-7540-9E3A-AB89A948C3A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80645" y="6292732"/>
            <a:ext cx="2272360" cy="1600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CA9054B-8258-1E48-8816-8F5C048449A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02318" y="4615532"/>
            <a:ext cx="2272360" cy="16002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16CF120-EFA4-DA4A-8BEF-4D07823E9EA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02318" y="6292732"/>
            <a:ext cx="2272360" cy="1600200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175D0F85-0E5A-E546-A493-B0E77A517822}"/>
              </a:ext>
            </a:extLst>
          </p:cNvPr>
          <p:cNvSpPr txBox="1"/>
          <p:nvPr/>
        </p:nvSpPr>
        <p:spPr>
          <a:xfrm>
            <a:off x="2670145" y="503014"/>
            <a:ext cx="1782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" pitchFamily="2" charset="0"/>
              </a:rPr>
              <a:t>Non-Significant </a:t>
            </a:r>
            <a:r>
              <a:rPr lang="en-US" sz="1400" b="1" dirty="0" err="1">
                <a:latin typeface="Times" pitchFamily="2" charset="0"/>
              </a:rPr>
              <a:t>GxE</a:t>
            </a:r>
            <a:endParaRPr lang="en-US" sz="1400" b="1" dirty="0">
              <a:latin typeface="Times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F927B3C-FB16-2644-A215-3FA14F675AA7}"/>
              </a:ext>
            </a:extLst>
          </p:cNvPr>
          <p:cNvSpPr txBox="1"/>
          <p:nvPr/>
        </p:nvSpPr>
        <p:spPr>
          <a:xfrm>
            <a:off x="4613909" y="503014"/>
            <a:ext cx="14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" pitchFamily="2" charset="0"/>
              </a:rPr>
              <a:t>Significant </a:t>
            </a:r>
            <a:r>
              <a:rPr lang="en-US" sz="1400" b="1" dirty="0" err="1">
                <a:latin typeface="Times" pitchFamily="2" charset="0"/>
              </a:rPr>
              <a:t>GxE</a:t>
            </a:r>
            <a:endParaRPr lang="en-US" sz="1400" b="1" dirty="0">
              <a:latin typeface="Times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1F436C4-8D88-FF49-96C8-8217F6E5266F}"/>
              </a:ext>
            </a:extLst>
          </p:cNvPr>
          <p:cNvSpPr txBox="1"/>
          <p:nvPr/>
        </p:nvSpPr>
        <p:spPr>
          <a:xfrm>
            <a:off x="682746" y="4360303"/>
            <a:ext cx="1782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" pitchFamily="2" charset="0"/>
              </a:rPr>
              <a:t>Non-Significant </a:t>
            </a:r>
            <a:r>
              <a:rPr lang="en-US" sz="1400" b="1" dirty="0" err="1">
                <a:latin typeface="Times" pitchFamily="2" charset="0"/>
              </a:rPr>
              <a:t>GxE</a:t>
            </a:r>
            <a:endParaRPr lang="en-US" sz="1400" b="1" dirty="0">
              <a:latin typeface="Times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07153E9-9AB5-5B46-8ADF-8DB7D522FF4E}"/>
              </a:ext>
            </a:extLst>
          </p:cNvPr>
          <p:cNvSpPr txBox="1"/>
          <p:nvPr/>
        </p:nvSpPr>
        <p:spPr>
          <a:xfrm>
            <a:off x="2626510" y="4360303"/>
            <a:ext cx="14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" pitchFamily="2" charset="0"/>
              </a:rPr>
              <a:t>Significant </a:t>
            </a:r>
            <a:r>
              <a:rPr lang="en-US" sz="1400" b="1" dirty="0" err="1">
                <a:latin typeface="Times" pitchFamily="2" charset="0"/>
              </a:rPr>
              <a:t>GxE</a:t>
            </a:r>
            <a:endParaRPr lang="en-US" sz="1400" b="1" dirty="0">
              <a:latin typeface="Times" pitchFamily="2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8A29866-FF54-1640-936A-F42E4316742B}"/>
              </a:ext>
            </a:extLst>
          </p:cNvPr>
          <p:cNvSpPr txBox="1"/>
          <p:nvPr/>
        </p:nvSpPr>
        <p:spPr>
          <a:xfrm>
            <a:off x="4715710" y="4360303"/>
            <a:ext cx="1782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" pitchFamily="2" charset="0"/>
              </a:rPr>
              <a:t>Non-Significant </a:t>
            </a:r>
            <a:r>
              <a:rPr lang="en-US" sz="1400" b="1" dirty="0" err="1">
                <a:latin typeface="Times" pitchFamily="2" charset="0"/>
              </a:rPr>
              <a:t>GxE</a:t>
            </a:r>
            <a:endParaRPr lang="en-US" sz="1400" b="1" dirty="0">
              <a:latin typeface="Times" pitchFamily="2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D2CEC9-97E1-BD4A-9594-F992E5DD4366}"/>
              </a:ext>
            </a:extLst>
          </p:cNvPr>
          <p:cNvSpPr txBox="1"/>
          <p:nvPr/>
        </p:nvSpPr>
        <p:spPr>
          <a:xfrm>
            <a:off x="6659474" y="4360303"/>
            <a:ext cx="1404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" pitchFamily="2" charset="0"/>
              </a:rPr>
              <a:t>Significant </a:t>
            </a:r>
            <a:r>
              <a:rPr lang="en-US" sz="1400" b="1" dirty="0" err="1">
                <a:latin typeface="Times" pitchFamily="2" charset="0"/>
              </a:rPr>
              <a:t>GxE</a:t>
            </a:r>
            <a:endParaRPr lang="en-US" sz="1400" b="1" dirty="0">
              <a:latin typeface="Times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BBA6E52-AAEB-294E-9CE1-16D33D4C647B}"/>
              </a:ext>
            </a:extLst>
          </p:cNvPr>
          <p:cNvSpPr txBox="1"/>
          <p:nvPr/>
        </p:nvSpPr>
        <p:spPr>
          <a:xfrm>
            <a:off x="3263118" y="194573"/>
            <a:ext cx="22990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" pitchFamily="2" charset="0"/>
              </a:rPr>
              <a:t>2 Genotype/ 2 Environment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3FB2B9C-B2D3-0943-AF89-B590FDF8E5F9}"/>
              </a:ext>
            </a:extLst>
          </p:cNvPr>
          <p:cNvSpPr txBox="1"/>
          <p:nvPr/>
        </p:nvSpPr>
        <p:spPr>
          <a:xfrm>
            <a:off x="1312498" y="4052007"/>
            <a:ext cx="22490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" pitchFamily="2" charset="0"/>
              </a:rPr>
              <a:t>Full Reciprocal Transplant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C3D9D74-30E4-204A-9F85-0E804CB311CA}"/>
              </a:ext>
            </a:extLst>
          </p:cNvPr>
          <p:cNvSpPr txBox="1"/>
          <p:nvPr/>
        </p:nvSpPr>
        <p:spPr>
          <a:xfrm>
            <a:off x="5316185" y="4052007"/>
            <a:ext cx="207467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" pitchFamily="2" charset="0"/>
              </a:rPr>
              <a:t>Paired Common Garden</a:t>
            </a:r>
          </a:p>
        </p:txBody>
      </p:sp>
    </p:spTree>
    <p:extLst>
      <p:ext uri="{BB962C8B-B14F-4D97-AF65-F5344CB8AC3E}">
        <p14:creationId xmlns:p14="http://schemas.microsoft.com/office/powerpoint/2010/main" val="3582780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24</Words>
  <Application>Microsoft Macintosh PowerPoint</Application>
  <PresentationFormat>Ledger Paper (11x17 in)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5</cp:revision>
  <dcterms:created xsi:type="dcterms:W3CDTF">2020-11-02T11:37:42Z</dcterms:created>
  <dcterms:modified xsi:type="dcterms:W3CDTF">2020-11-02T16:18:35Z</dcterms:modified>
</cp:coreProperties>
</file>