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81"/>
    <a:srgbClr val="3CB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/>
    <p:restoredTop sz="96547"/>
  </p:normalViewPr>
  <p:slideViewPr>
    <p:cSldViewPr snapToGrid="0" snapToObjects="1">
      <p:cViewPr>
        <p:scale>
          <a:sx n="87" d="100"/>
          <a:sy n="87" d="100"/>
        </p:scale>
        <p:origin x="1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E7A6-E9E7-094B-A9E9-353D887E4E1E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00A3-00E1-8C42-8617-FF412EB8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400A3-00E1-8C42-8617-FF412EB8D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8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emf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16.emf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6.emf"/><Relationship Id="rId18" Type="http://schemas.openxmlformats.org/officeDocument/2006/relationships/image" Target="../media/image160.png"/><Relationship Id="rId26" Type="http://schemas.openxmlformats.org/officeDocument/2006/relationships/image" Target="../media/image40.emf"/><Relationship Id="rId3" Type="http://schemas.openxmlformats.org/officeDocument/2006/relationships/image" Target="../media/image28.emf"/><Relationship Id="rId21" Type="http://schemas.openxmlformats.org/officeDocument/2006/relationships/image" Target="../media/image190.png"/><Relationship Id="rId7" Type="http://schemas.openxmlformats.org/officeDocument/2006/relationships/image" Target="../media/image32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5.emf"/><Relationship Id="rId24" Type="http://schemas.openxmlformats.org/officeDocument/2006/relationships/image" Target="../media/image39.emf"/><Relationship Id="rId5" Type="http://schemas.openxmlformats.org/officeDocument/2006/relationships/image" Target="../media/image30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41.emf"/><Relationship Id="rId10" Type="http://schemas.openxmlformats.org/officeDocument/2006/relationships/image" Target="../media/image8.png"/><Relationship Id="rId19" Type="http://schemas.openxmlformats.org/officeDocument/2006/relationships/image" Target="../media/image170.png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7.emf"/><Relationship Id="rId22" Type="http://schemas.openxmlformats.org/officeDocument/2006/relationships/image" Target="../media/image38.emf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98A48-8E74-0F46-8C16-B5F23852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6858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D21FA2-105C-5545-9C18-94635626F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1472930" y="3030303"/>
            <a:ext cx="898525" cy="8155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6B24B-7C26-F443-A481-B3346D1A2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50" t="38942" r="447" b="40680"/>
          <a:stretch/>
        </p:blipFill>
        <p:spPr>
          <a:xfrm>
            <a:off x="5814293" y="6520791"/>
            <a:ext cx="512247" cy="7828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F55747-8C09-6447-AD8D-E473CC757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50" t="38942" r="447" b="40680"/>
          <a:stretch/>
        </p:blipFill>
        <p:spPr>
          <a:xfrm>
            <a:off x="1409946" y="6520791"/>
            <a:ext cx="512247" cy="782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1D2DB-6813-424D-9F59-B57CAFA7E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5814293" y="3030303"/>
            <a:ext cx="898525" cy="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64C6-919A-CB46-860E-C3B3E827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858000" cy="91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6B14E-368F-3148-8FC5-A0DBA9B9C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1390590" y="7892452"/>
            <a:ext cx="514976" cy="78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F8C5AB-390C-F341-BC2B-5B5BC168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1390590" y="4895701"/>
            <a:ext cx="1055748" cy="787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5277B6-37E5-9948-B494-A95074C84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5784964" y="7892452"/>
            <a:ext cx="514976" cy="78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7081D-DE01-6E4C-AF06-54A3CC153B12}"/>
              </a:ext>
            </a:extLst>
          </p:cNvPr>
          <p:cNvSpPr txBox="1"/>
          <p:nvPr/>
        </p:nvSpPr>
        <p:spPr>
          <a:xfrm>
            <a:off x="478172" y="12759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53CEE-CA21-7E4A-BF40-7247CE479668}"/>
              </a:ext>
            </a:extLst>
          </p:cNvPr>
          <p:cNvSpPr txBox="1"/>
          <p:nvPr/>
        </p:nvSpPr>
        <p:spPr>
          <a:xfrm>
            <a:off x="214463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392D-71C5-9E41-9AB1-AF28CAE789F7}"/>
              </a:ext>
            </a:extLst>
          </p:cNvPr>
          <p:cNvSpPr txBox="1"/>
          <p:nvPr/>
        </p:nvSpPr>
        <p:spPr>
          <a:xfrm>
            <a:off x="3679194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A8AC1-C779-4449-AE42-4AB0C4B9A59B}"/>
              </a:ext>
            </a:extLst>
          </p:cNvPr>
          <p:cNvSpPr txBox="1"/>
          <p:nvPr/>
        </p:nvSpPr>
        <p:spPr>
          <a:xfrm>
            <a:off x="213397" y="7553898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22B93-1D13-1846-B271-AACA9A9FE303}"/>
              </a:ext>
            </a:extLst>
          </p:cNvPr>
          <p:cNvSpPr txBox="1"/>
          <p:nvPr/>
        </p:nvSpPr>
        <p:spPr>
          <a:xfrm>
            <a:off x="3690415" y="7553898"/>
            <a:ext cx="3097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39DB-EA8D-234A-A036-F84689AF91B8}"/>
              </a:ext>
            </a:extLst>
          </p:cNvPr>
          <p:cNvSpPr txBox="1"/>
          <p:nvPr/>
        </p:nvSpPr>
        <p:spPr>
          <a:xfrm>
            <a:off x="5102446" y="4576491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" pitchFamily="2" charset="0"/>
              </a:rPr>
              <a:t>Rates</a:t>
            </a:r>
            <a:endParaRPr lang="en-US" sz="1200" b="1" dirty="0">
              <a:latin typeface="Times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A0410-2D2F-A342-BF60-B7E5800CB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5772066" y="4895701"/>
            <a:ext cx="1055748" cy="7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06E50-5091-4040-B6EC-F692F5F1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6858000" cy="857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AF054-9037-1F4E-8F61-6AE411D54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93" t="64673" r="17138" b="25341"/>
          <a:stretch/>
        </p:blipFill>
        <p:spPr>
          <a:xfrm>
            <a:off x="563400" y="8362799"/>
            <a:ext cx="501341" cy="26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EF377-BE92-424A-B9DF-FF108EA55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17" t="22396" r="3460" b="51946"/>
          <a:stretch/>
        </p:blipFill>
        <p:spPr>
          <a:xfrm>
            <a:off x="563400" y="7820136"/>
            <a:ext cx="696329" cy="48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DFE7D3-6855-584F-872B-84C41F0D4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93" t="64673" r="17138" b="25341"/>
          <a:stretch/>
        </p:blipFill>
        <p:spPr>
          <a:xfrm>
            <a:off x="3955800" y="8494199"/>
            <a:ext cx="501341" cy="2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430775-067E-A34A-9FC8-1182C7457A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717" t="22396" r="3460" b="51946"/>
          <a:stretch/>
        </p:blipFill>
        <p:spPr>
          <a:xfrm>
            <a:off x="3955800" y="7820136"/>
            <a:ext cx="696329" cy="4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6800AA-DB3C-4947-8BC8-509370C1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44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E5E13-14BC-B947-A211-7344DAA6D7CB}"/>
              </a:ext>
            </a:extLst>
          </p:cNvPr>
          <p:cNvSpPr txBox="1"/>
          <p:nvPr/>
        </p:nvSpPr>
        <p:spPr>
          <a:xfrm>
            <a:off x="675384" y="3313039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-0.42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/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blipFill>
                <a:blip r:embed="rId3"/>
                <a:stretch>
                  <a:fillRect l="-7143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1BE3FF-C909-174D-8F29-193C459C8F0D}"/>
              </a:ext>
            </a:extLst>
          </p:cNvPr>
          <p:cNvSpPr txBox="1"/>
          <p:nvPr/>
        </p:nvSpPr>
        <p:spPr>
          <a:xfrm>
            <a:off x="1314479" y="368477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0.29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9D466-F374-394F-A285-25A6FFA6F3BE}"/>
              </a:ext>
            </a:extLst>
          </p:cNvPr>
          <p:cNvSpPr txBox="1"/>
          <p:nvPr/>
        </p:nvSpPr>
        <p:spPr>
          <a:xfrm>
            <a:off x="823685" y="670979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-0.38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/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blipFill>
                <a:blip r:embed="rId4"/>
                <a:stretch>
                  <a:fillRect l="-12195" r="-487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E98CA6-7286-D14D-AF00-C3D98FB8A6A3}"/>
              </a:ext>
            </a:extLst>
          </p:cNvPr>
          <p:cNvSpPr txBox="1"/>
          <p:nvPr/>
        </p:nvSpPr>
        <p:spPr>
          <a:xfrm>
            <a:off x="1330721" y="70508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0.37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1D24D-9690-BA41-A36B-07BD07D48A07}"/>
              </a:ext>
            </a:extLst>
          </p:cNvPr>
          <p:cNvSpPr txBox="1"/>
          <p:nvPr/>
        </p:nvSpPr>
        <p:spPr>
          <a:xfrm>
            <a:off x="4168883" y="680671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0.25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/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blipFill>
                <a:blip r:embed="rId5"/>
                <a:stretch>
                  <a:fillRect l="-9756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8CEFB8-4D40-DD45-A1B7-45863019E2E5}"/>
              </a:ext>
            </a:extLst>
          </p:cNvPr>
          <p:cNvSpPr txBox="1"/>
          <p:nvPr/>
        </p:nvSpPr>
        <p:spPr>
          <a:xfrm>
            <a:off x="4675919" y="714775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0.51</a:t>
            </a:r>
            <a:endParaRPr lang="en-US" baseline="-25000" dirty="0">
              <a:latin typeface="Times" pitchFamily="2" charset="0"/>
            </a:endParaRPr>
          </a:p>
        </p:txBody>
      </p:sp>
      <p:pic>
        <p:nvPicPr>
          <p:cNvPr id="34" name="Picture 2" descr="SurveyLogo_GRT_Jh_small">
            <a:extLst>
              <a:ext uri="{FF2B5EF4-FFF2-40B4-BE49-F238E27FC236}">
                <a16:creationId xmlns:a16="http://schemas.microsoft.com/office/drawing/2014/main" id="{19F7133E-7D61-E34A-91A6-AFA6BA52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46" y="5968271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AAF5-E9F0-1448-B687-165947229A64}"/>
              </a:ext>
            </a:extLst>
          </p:cNvPr>
          <p:cNvGrpSpPr/>
          <p:nvPr/>
        </p:nvGrpSpPr>
        <p:grpSpPr>
          <a:xfrm>
            <a:off x="2305181" y="9386602"/>
            <a:ext cx="2970432" cy="400110"/>
            <a:chOff x="824988" y="6747790"/>
            <a:chExt cx="2970432" cy="40011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F6D192C-08AB-3F4C-B690-8940D2CA5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6008" t="21638" r="30029" b="76588"/>
            <a:stretch/>
          </p:blipFill>
          <p:spPr>
            <a:xfrm>
              <a:off x="830216" y="6840711"/>
              <a:ext cx="201106" cy="750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67976B-E07B-1446-A284-E7402368F148}"/>
                </a:ext>
              </a:extLst>
            </p:cNvPr>
            <p:cNvSpPr txBox="1"/>
            <p:nvPr/>
          </p:nvSpPr>
          <p:spPr>
            <a:xfrm>
              <a:off x="956181" y="6747790"/>
              <a:ext cx="283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native host plant species (</a:t>
              </a:r>
              <a:r>
                <a:rPr lang="en-US" sz="1000" i="1" dirty="0">
                  <a:latin typeface="Times" pitchFamily="2" charset="0"/>
                </a:rPr>
                <a:t>C. corundum</a:t>
              </a:r>
              <a:r>
                <a:rPr lang="en-US" sz="1000" dirty="0">
                  <a:latin typeface="Times" pitchFamily="2" charset="0"/>
                </a:rPr>
                <a:t>)</a:t>
              </a:r>
              <a:endParaRPr lang="en-US" sz="1000" i="1" dirty="0">
                <a:latin typeface="Times" pitchFamily="2" charset="0"/>
              </a:endParaRPr>
            </a:p>
            <a:p>
              <a:r>
                <a:rPr lang="en-US" sz="1000" dirty="0">
                  <a:latin typeface="Times" pitchFamily="2" charset="0"/>
                </a:rPr>
                <a:t>Native to introduced host plant species (</a:t>
              </a:r>
              <a:r>
                <a:rPr lang="en-US" sz="1000" i="1" dirty="0">
                  <a:latin typeface="Times" pitchFamily="2" charset="0"/>
                </a:rPr>
                <a:t>K. elegans</a:t>
              </a:r>
              <a:r>
                <a:rPr lang="en-US" sz="1000" dirty="0">
                  <a:latin typeface="Times" pitchFamily="2" charset="0"/>
                </a:rPr>
                <a:t>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B40B3-BBE5-0E43-970A-52B6E5D4A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008" t="24765" r="29786" b="71313"/>
            <a:stretch/>
          </p:blipFill>
          <p:spPr>
            <a:xfrm>
              <a:off x="835051" y="6925372"/>
              <a:ext cx="207826" cy="16151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11139F-F129-E142-9BCC-93A4EC986AFF}"/>
                </a:ext>
              </a:extLst>
            </p:cNvPr>
            <p:cNvSpPr/>
            <p:nvPr/>
          </p:nvSpPr>
          <p:spPr>
            <a:xfrm>
              <a:off x="824988" y="6761326"/>
              <a:ext cx="2970432" cy="35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2" descr="SurveyLogo_GRT_Jh_small">
            <a:extLst>
              <a:ext uri="{FF2B5EF4-FFF2-40B4-BE49-F238E27FC236}">
                <a16:creationId xmlns:a16="http://schemas.microsoft.com/office/drawing/2014/main" id="{8BDEAD44-3C68-A94C-A86C-A0D7FFF9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21" y="5979106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536759F-CC65-6046-B1EE-13B81E0826B4}"/>
              </a:ext>
            </a:extLst>
          </p:cNvPr>
          <p:cNvGrpSpPr/>
          <p:nvPr/>
        </p:nvGrpSpPr>
        <p:grpSpPr>
          <a:xfrm>
            <a:off x="2511515" y="3075602"/>
            <a:ext cx="1819110" cy="418008"/>
            <a:chOff x="855075" y="3817194"/>
            <a:chExt cx="1819110" cy="4180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8721C-90F1-DB46-89E0-03DE588F4FF5}"/>
                </a:ext>
              </a:extLst>
            </p:cNvPr>
            <p:cNvSpPr/>
            <p:nvPr/>
          </p:nvSpPr>
          <p:spPr>
            <a:xfrm>
              <a:off x="855075" y="3817194"/>
              <a:ext cx="1751599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7C730B-E373-EC47-BA6B-6F97960A687E}"/>
                </a:ext>
              </a:extLst>
            </p:cNvPr>
            <p:cNvSpPr txBox="1"/>
            <p:nvPr/>
          </p:nvSpPr>
          <p:spPr>
            <a:xfrm>
              <a:off x="1006741" y="3835092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freshwater habitats</a:t>
              </a:r>
            </a:p>
            <a:p>
              <a:r>
                <a:rPr lang="en-US" sz="1000" dirty="0">
                  <a:latin typeface="Times" pitchFamily="2" charset="0"/>
                </a:rPr>
                <a:t>Native to saltwater habitats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2BBF694-1F27-0B4F-A75B-9C59AA415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6008" t="21638" r="30029" b="76588"/>
            <a:stretch/>
          </p:blipFill>
          <p:spPr>
            <a:xfrm>
              <a:off x="874294" y="3920553"/>
              <a:ext cx="201106" cy="7502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8AD504-51BF-BC44-9308-71E6C5D29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6008" t="24765" r="29786" b="71313"/>
            <a:stretch/>
          </p:blipFill>
          <p:spPr>
            <a:xfrm>
              <a:off x="875954" y="4005214"/>
              <a:ext cx="207826" cy="161511"/>
            </a:xfrm>
            <a:prstGeom prst="rect">
              <a:avLst/>
            </a:prstGeom>
          </p:spPr>
        </p:pic>
      </p:grpSp>
      <p:pic>
        <p:nvPicPr>
          <p:cNvPr id="1030" name="Picture 6" descr="Green Tree Frogs For Sale - Underground Reptiles">
            <a:extLst>
              <a:ext uri="{FF2B5EF4-FFF2-40B4-BE49-F238E27FC236}">
                <a16:creationId xmlns:a16="http://schemas.microsoft.com/office/drawing/2014/main" id="{CB3A2CF3-48BC-AC4F-BC01-3261EB4D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300" b="66900" l="9800" r="90000">
                        <a14:foregroundMark x1="10700" y1="51400" x2="10300" y2="55100"/>
                        <a14:foregroundMark x1="67300" y1="65600" x2="73000" y2="66900"/>
                        <a14:foregroundMark x1="75000" y1="31300" x2="78900" y2="32100"/>
                        <a14:foregroundMark x1="13100" y1="51200" x2="9800" y2="56000"/>
                        <a14:foregroundMark x1="76700" y1="43300" x2="75600" y2="49600"/>
                        <a14:foregroundMark x1="81300" y1="43300" x2="76700" y2="47000"/>
                        <a14:foregroundMark x1="88500" y1="34300" x2="88300" y2="38500"/>
                        <a14:foregroundMark x1="88500" y1="35900" x2="8980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96" b="32066"/>
          <a:stretch/>
        </p:blipFill>
        <p:spPr bwMode="auto">
          <a:xfrm>
            <a:off x="886595" y="2774340"/>
            <a:ext cx="1300057" cy="5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04DD68-A58B-844F-B4DC-96BE7FB1E70A}"/>
              </a:ext>
            </a:extLst>
          </p:cNvPr>
          <p:cNvSpPr/>
          <p:nvPr/>
        </p:nvSpPr>
        <p:spPr>
          <a:xfrm>
            <a:off x="1882404" y="5698276"/>
            <a:ext cx="902071" cy="174025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AB6E7-CDAC-D348-8355-298048A88095}"/>
              </a:ext>
            </a:extLst>
          </p:cNvPr>
          <p:cNvSpPr/>
          <p:nvPr/>
        </p:nvSpPr>
        <p:spPr>
          <a:xfrm>
            <a:off x="1085271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355B2-5EA9-1F40-813E-DCAEE8454F7C}"/>
              </a:ext>
            </a:extLst>
          </p:cNvPr>
          <p:cNvSpPr/>
          <p:nvPr/>
        </p:nvSpPr>
        <p:spPr>
          <a:xfrm>
            <a:off x="4499438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8FE607-5E7E-914C-A82E-0AAC8C4EB695}"/>
              </a:ext>
            </a:extLst>
          </p:cNvPr>
          <p:cNvSpPr/>
          <p:nvPr/>
        </p:nvSpPr>
        <p:spPr>
          <a:xfrm>
            <a:off x="5678719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FC955-43B6-2A4E-A394-10CE5409F88B}"/>
              </a:ext>
            </a:extLst>
          </p:cNvPr>
          <p:cNvSpPr/>
          <p:nvPr/>
        </p:nvSpPr>
        <p:spPr>
          <a:xfrm>
            <a:off x="2256496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841B7-E958-D34A-82D9-B2F54DAB8415}"/>
              </a:ext>
            </a:extLst>
          </p:cNvPr>
          <p:cNvSpPr/>
          <p:nvPr/>
        </p:nvSpPr>
        <p:spPr>
          <a:xfrm>
            <a:off x="4727307" y="5693508"/>
            <a:ext cx="776175" cy="180521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C0FEBA-069A-9649-926E-89A2AA20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6858000" cy="800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16F72-2EB3-AE46-A7C1-69AFA5D01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1428690" y="6591300"/>
            <a:ext cx="1208868" cy="901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3E6F8-48F5-C347-88CB-D9D54E136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5756137" y="6591300"/>
            <a:ext cx="1208868" cy="901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F9EF7-D7CE-DC43-8FFB-E4888A7FE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48" t="31609" r="3062" b="34845"/>
          <a:stretch/>
        </p:blipFill>
        <p:spPr>
          <a:xfrm>
            <a:off x="1428690" y="2590671"/>
            <a:ext cx="1118242" cy="901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CAFB33-5548-804B-BA51-305C28BE4D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48" t="31609" r="3062" b="34845"/>
          <a:stretch/>
        </p:blipFill>
        <p:spPr>
          <a:xfrm>
            <a:off x="5756137" y="2590670"/>
            <a:ext cx="1118242" cy="901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7719E-F7E3-A040-8D51-1B366BA1145A}"/>
              </a:ext>
            </a:extLst>
          </p:cNvPr>
          <p:cNvSpPr txBox="1"/>
          <p:nvPr/>
        </p:nvSpPr>
        <p:spPr>
          <a:xfrm>
            <a:off x="0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86F97-CB8E-C745-A965-93875354BFF9}"/>
              </a:ext>
            </a:extLst>
          </p:cNvPr>
          <p:cNvSpPr txBox="1"/>
          <p:nvPr/>
        </p:nvSpPr>
        <p:spPr>
          <a:xfrm>
            <a:off x="3465576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B6A4E-3142-AA44-8D75-2C81CB9BEB4E}"/>
              </a:ext>
            </a:extLst>
          </p:cNvPr>
          <p:cNvSpPr txBox="1"/>
          <p:nvPr/>
        </p:nvSpPr>
        <p:spPr>
          <a:xfrm>
            <a:off x="0" y="604288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75196-BC54-5E41-81B5-7589C96E0B4D}"/>
              </a:ext>
            </a:extLst>
          </p:cNvPr>
          <p:cNvSpPr txBox="1"/>
          <p:nvPr/>
        </p:nvSpPr>
        <p:spPr>
          <a:xfrm>
            <a:off x="3474720" y="604189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781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85DE-9B66-D74E-BEA7-F7CD0116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218"/>
            <a:ext cx="6858000" cy="529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5327C-ECEB-DA43-8A09-A347EAF24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6" t="39620" r="243" b="40249"/>
          <a:stretch/>
        </p:blipFill>
        <p:spPr>
          <a:xfrm>
            <a:off x="1426581" y="4934674"/>
            <a:ext cx="823894" cy="607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96314-B416-2E49-9634-4D0184E21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46" t="39620" r="243" b="40249"/>
          <a:stretch/>
        </p:blipFill>
        <p:spPr>
          <a:xfrm>
            <a:off x="5776734" y="4934674"/>
            <a:ext cx="823894" cy="607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29627-3369-6040-9494-FC6BDF4B3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46" t="39620" r="243" b="40249"/>
          <a:stretch/>
        </p:blipFill>
        <p:spPr>
          <a:xfrm>
            <a:off x="5776734" y="2267300"/>
            <a:ext cx="823894" cy="60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17ED8-28BB-6F47-9E2E-8BF5C73B4F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646" t="39620" r="243" b="40249"/>
          <a:stretch/>
        </p:blipFill>
        <p:spPr>
          <a:xfrm>
            <a:off x="1426581" y="2267300"/>
            <a:ext cx="823894" cy="6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C7580-7A9E-A047-8414-9836EB7A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80" y="8696879"/>
            <a:ext cx="295835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DEC5F-D2AB-F445-B601-60A474F10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8" y="5018068"/>
            <a:ext cx="2958353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D5C84-EC0D-1E46-9D22-3ABE10B108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804"/>
          <a:stretch/>
        </p:blipFill>
        <p:spPr>
          <a:xfrm>
            <a:off x="411028" y="6553636"/>
            <a:ext cx="2958353" cy="1764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ADB67-F004-E146-AF42-3C2C6E95E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629" y="5018826"/>
            <a:ext cx="295835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B25D1-A3B3-494F-948E-423662EB50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00"/>
          <a:stretch/>
        </p:blipFill>
        <p:spPr>
          <a:xfrm>
            <a:off x="3670542" y="6550537"/>
            <a:ext cx="2958353" cy="172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CBE87-F7B8-034E-BEDF-DA8FA3BFF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73" y="987128"/>
            <a:ext cx="2958353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6A5D0-9BBF-A04E-8314-E09D2F826E06}"/>
              </a:ext>
            </a:extLst>
          </p:cNvPr>
          <p:cNvSpPr txBox="1"/>
          <p:nvPr/>
        </p:nvSpPr>
        <p:spPr>
          <a:xfrm rot="16200000">
            <a:off x="-198225" y="135786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FA56C-5FC5-334C-B02D-6C39F6EE468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9426"/>
          <a:stretch/>
        </p:blipFill>
        <p:spPr>
          <a:xfrm>
            <a:off x="3668522" y="2588093"/>
            <a:ext cx="2958353" cy="1841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6BEFE-7909-C14D-BD20-0ECCC4B7C5E7}"/>
              </a:ext>
            </a:extLst>
          </p:cNvPr>
          <p:cNvSpPr txBox="1"/>
          <p:nvPr/>
        </p:nvSpPr>
        <p:spPr>
          <a:xfrm rot="16200000">
            <a:off x="-170909" y="316292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6144-1D6C-044D-BB84-7B428788FAAC}"/>
              </a:ext>
            </a:extLst>
          </p:cNvPr>
          <p:cNvSpPr txBox="1"/>
          <p:nvPr/>
        </p:nvSpPr>
        <p:spPr>
          <a:xfrm>
            <a:off x="410019" y="8358161"/>
            <a:ext cx="17812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Common Garden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D124D-9CE0-224C-896D-D7C1109969E3}"/>
              </a:ext>
            </a:extLst>
          </p:cNvPr>
          <p:cNvSpPr txBox="1"/>
          <p:nvPr/>
        </p:nvSpPr>
        <p:spPr>
          <a:xfrm>
            <a:off x="4119556" y="318607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71345-767D-314F-AE7D-743425F74CBE}"/>
              </a:ext>
            </a:extLst>
          </p:cNvPr>
          <p:cNvSpPr txBox="1"/>
          <p:nvPr/>
        </p:nvSpPr>
        <p:spPr>
          <a:xfrm>
            <a:off x="1103313" y="323131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Non-Significant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C524E-4A48-CF41-87C8-25CE4F823E93}"/>
              </a:ext>
            </a:extLst>
          </p:cNvPr>
          <p:cNvSpPr txBox="1"/>
          <p:nvPr/>
        </p:nvSpPr>
        <p:spPr>
          <a:xfrm rot="16200000">
            <a:off x="-172170" y="557172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5FEBC-2954-984B-9D37-3C4D097A559B}"/>
              </a:ext>
            </a:extLst>
          </p:cNvPr>
          <p:cNvSpPr txBox="1"/>
          <p:nvPr/>
        </p:nvSpPr>
        <p:spPr>
          <a:xfrm rot="16200000">
            <a:off x="-171544" y="7187968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EAEDF-3DF8-E54B-8789-A7C6A3C2C982}"/>
              </a:ext>
            </a:extLst>
          </p:cNvPr>
          <p:cNvSpPr txBox="1"/>
          <p:nvPr/>
        </p:nvSpPr>
        <p:spPr>
          <a:xfrm rot="16200000">
            <a:off x="-171925" y="931651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FB8C4-77B5-2E44-8D77-6D15FAD25C69}"/>
              </a:ext>
            </a:extLst>
          </p:cNvPr>
          <p:cNvSpPr txBox="1"/>
          <p:nvPr/>
        </p:nvSpPr>
        <p:spPr>
          <a:xfrm rot="16200000">
            <a:off x="-197901" y="1096676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AAB01B-4B52-9E45-A040-77F2BDB3EF56}"/>
              </a:ext>
            </a:extLst>
          </p:cNvPr>
          <p:cNvGrpSpPr/>
          <p:nvPr/>
        </p:nvGrpSpPr>
        <p:grpSpPr>
          <a:xfrm>
            <a:off x="4060322" y="968193"/>
            <a:ext cx="2506584" cy="686082"/>
            <a:chOff x="3939700" y="413510"/>
            <a:chExt cx="2506584" cy="6860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EE32D3-F38E-6148-BB00-6E8D45ED4BBC}"/>
                </a:ext>
              </a:extLst>
            </p:cNvPr>
            <p:cNvSpPr txBox="1"/>
            <p:nvPr/>
          </p:nvSpPr>
          <p:spPr>
            <a:xfrm>
              <a:off x="3939700" y="41351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EE085E-E91B-0945-AD18-AFD86D91FD44}"/>
                    </a:ext>
                  </a:extLst>
                </p:cNvPr>
                <p:cNvSpPr txBox="1"/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37DB67-8D0C-814D-8728-5B108B0CA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00B2A-E875-9B48-B2A2-90BB2DE8FCDD}"/>
                </a:ext>
              </a:extLst>
            </p:cNvPr>
            <p:cNvSpPr txBox="1"/>
            <p:nvPr/>
          </p:nvSpPr>
          <p:spPr>
            <a:xfrm>
              <a:off x="4431101" y="637927"/>
              <a:ext cx="1220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0.95; P = </a:t>
              </a:r>
              <a:r>
                <a:rPr lang="en-US" sz="1100" dirty="0">
                  <a:latin typeface="Times" pitchFamily="2" charset="0"/>
                </a:rPr>
                <a:t>0.004</a:t>
              </a:r>
              <a:endParaRPr lang="en-US" sz="1200" dirty="0">
                <a:latin typeface="Times" pitchFamily="2" charset="0"/>
              </a:endParaRP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1B14B-450F-0F49-9C99-C72D4D4C8E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477" y="987128"/>
            <a:ext cx="2958353" cy="2286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7EB25-5C8A-0545-B977-4CF6DBA7D9A4}"/>
              </a:ext>
            </a:extLst>
          </p:cNvPr>
          <p:cNvGrpSpPr/>
          <p:nvPr/>
        </p:nvGrpSpPr>
        <p:grpSpPr>
          <a:xfrm>
            <a:off x="802596" y="984720"/>
            <a:ext cx="2506584" cy="695108"/>
            <a:chOff x="695274" y="404420"/>
            <a:chExt cx="2506584" cy="6951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08265-EA65-FA45-BD77-A04C66BD85D2}"/>
                </a:ext>
              </a:extLst>
            </p:cNvPr>
            <p:cNvSpPr txBox="1"/>
            <p:nvPr/>
          </p:nvSpPr>
          <p:spPr>
            <a:xfrm>
              <a:off x="695274" y="40442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6618F-354B-DC4D-A6CE-5C753C294D51}"/>
                    </a:ext>
                  </a:extLst>
                </p:cNvPr>
                <p:cNvSpPr txBox="1"/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688E68A-3199-D343-BC69-8CF0C55C6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CFD301-13E5-A34E-88AB-A80EC6BFE646}"/>
                </a:ext>
              </a:extLst>
            </p:cNvPr>
            <p:cNvSpPr txBox="1"/>
            <p:nvPr/>
          </p:nvSpPr>
          <p:spPr>
            <a:xfrm>
              <a:off x="1189616" y="637863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0.05; P = 0.96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DCA64CF-ABDD-D747-B607-91748D38DDA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754" t="87494" r="9276" b="6269"/>
          <a:stretch/>
        </p:blipFill>
        <p:spPr>
          <a:xfrm>
            <a:off x="4526714" y="780847"/>
            <a:ext cx="1981200" cy="142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1144F3-CC6B-194D-B88C-03661B21645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0737"/>
          <a:stretch/>
        </p:blipFill>
        <p:spPr>
          <a:xfrm>
            <a:off x="408064" y="2586613"/>
            <a:ext cx="2958353" cy="181194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5BB1B83-7083-DF47-A1CC-FC65E451EA90}"/>
              </a:ext>
            </a:extLst>
          </p:cNvPr>
          <p:cNvGrpSpPr/>
          <p:nvPr/>
        </p:nvGrpSpPr>
        <p:grpSpPr>
          <a:xfrm>
            <a:off x="801402" y="2601152"/>
            <a:ext cx="2711768" cy="704073"/>
            <a:chOff x="695274" y="2011440"/>
            <a:chExt cx="2711768" cy="7040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64B4C4-069D-9E4E-8912-EA7045178182}"/>
                </a:ext>
              </a:extLst>
            </p:cNvPr>
            <p:cNvSpPr txBox="1"/>
            <p:nvPr/>
          </p:nvSpPr>
          <p:spPr>
            <a:xfrm>
              <a:off x="695274" y="201144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-0.98 (-0.98 - -0.15); P = 0.009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9BA178-891B-B84C-88CA-3F06083DF622}"/>
                    </a:ext>
                  </a:extLst>
                </p:cNvPr>
                <p:cNvSpPr txBox="1"/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BDD192F-E294-5D4F-B882-99765F8DA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D38B86-C25E-CD42-B6DD-0CB84C57E9CD}"/>
                </a:ext>
              </a:extLst>
            </p:cNvPr>
            <p:cNvSpPr txBox="1"/>
            <p:nvPr/>
          </p:nvSpPr>
          <p:spPr>
            <a:xfrm>
              <a:off x="1198581" y="2253848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266C17-8531-BC4B-A720-9017500335DF}"/>
              </a:ext>
            </a:extLst>
          </p:cNvPr>
          <p:cNvGrpSpPr/>
          <p:nvPr/>
        </p:nvGrpSpPr>
        <p:grpSpPr>
          <a:xfrm>
            <a:off x="4056220" y="2602310"/>
            <a:ext cx="2711768" cy="704073"/>
            <a:chOff x="3948167" y="2029450"/>
            <a:chExt cx="2711768" cy="7040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895119-D0A8-5E4A-8934-55BADB831C03}"/>
                </a:ext>
              </a:extLst>
            </p:cNvPr>
            <p:cNvSpPr txBox="1"/>
            <p:nvPr/>
          </p:nvSpPr>
          <p:spPr>
            <a:xfrm>
              <a:off x="3948167" y="202945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-0.98 (-0.98 - -0.46); P = 0.008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ADA9A52-6F61-B247-8F43-8AD05324CDE7}"/>
                    </a:ext>
                  </a:extLst>
                </p:cNvPr>
                <p:cNvSpPr txBox="1"/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12FBA6-7EA7-8748-BC05-05DDAF594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9AD104-5A71-D346-A175-2EFB4DE1FFDA}"/>
                </a:ext>
              </a:extLst>
            </p:cNvPr>
            <p:cNvSpPr txBox="1"/>
            <p:nvPr/>
          </p:nvSpPr>
          <p:spPr>
            <a:xfrm>
              <a:off x="4442509" y="2271858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0.88;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60E309-DFE7-CD49-8A4A-855AE3A4CD8E}"/>
              </a:ext>
            </a:extLst>
          </p:cNvPr>
          <p:cNvSpPr txBox="1"/>
          <p:nvPr/>
        </p:nvSpPr>
        <p:spPr>
          <a:xfrm>
            <a:off x="416477" y="4562896"/>
            <a:ext cx="2647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Full Reciprocal Transplant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1EBD2F-2282-0842-AAE1-EE8A31A26E94}"/>
              </a:ext>
            </a:extLst>
          </p:cNvPr>
          <p:cNvCxnSpPr/>
          <p:nvPr/>
        </p:nvCxnSpPr>
        <p:spPr>
          <a:xfrm>
            <a:off x="221526" y="4499515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A72048-6476-1649-80A0-31C352F962DA}"/>
              </a:ext>
            </a:extLst>
          </p:cNvPr>
          <p:cNvGrpSpPr/>
          <p:nvPr/>
        </p:nvGrpSpPr>
        <p:grpSpPr>
          <a:xfrm>
            <a:off x="4056414" y="6549092"/>
            <a:ext cx="2634824" cy="695108"/>
            <a:chOff x="3831122" y="5678279"/>
            <a:chExt cx="2634824" cy="69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20FFA9-D326-8049-B287-2D6CD369FA41}"/>
                </a:ext>
              </a:extLst>
            </p:cNvPr>
            <p:cNvSpPr txBox="1"/>
            <p:nvPr/>
          </p:nvSpPr>
          <p:spPr>
            <a:xfrm>
              <a:off x="3831122" y="5678279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-0.82 (-0.91 - -0.05); P = 0.03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6D1B9A-7052-2D4E-9BDC-7027442409F3}"/>
                </a:ext>
              </a:extLst>
            </p:cNvPr>
            <p:cNvSpPr txBox="1"/>
            <p:nvPr/>
          </p:nvSpPr>
          <p:spPr>
            <a:xfrm>
              <a:off x="4324972" y="5911722"/>
              <a:ext cx="1018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0.72;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B8A2883-1033-0D42-BAF9-91BDB65CB516}"/>
                    </a:ext>
                  </a:extLst>
                </p:cNvPr>
                <p:cNvSpPr txBox="1"/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C89FE68-7F68-D94A-9BDC-93638209B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02B1BD-74C7-1E43-9203-A3D55A8E8561}"/>
              </a:ext>
            </a:extLst>
          </p:cNvPr>
          <p:cNvGrpSpPr/>
          <p:nvPr/>
        </p:nvGrpSpPr>
        <p:grpSpPr>
          <a:xfrm>
            <a:off x="805271" y="5017479"/>
            <a:ext cx="2583528" cy="699680"/>
            <a:chOff x="760805" y="4031101"/>
            <a:chExt cx="2583528" cy="699680"/>
          </a:xfrm>
          <a:noFill/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C87E5F-ACAB-6640-8C3B-0E3E47AAEDE8}"/>
                </a:ext>
              </a:extLst>
            </p:cNvPr>
            <p:cNvSpPr txBox="1"/>
            <p:nvPr/>
          </p:nvSpPr>
          <p:spPr>
            <a:xfrm>
              <a:off x="760805" y="4031101"/>
              <a:ext cx="25835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0.92 (0.69 – 0.97); P = 0.001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A1ECE1-CB90-6745-B58F-8930750F6F2C}"/>
                </a:ext>
              </a:extLst>
            </p:cNvPr>
            <p:cNvSpPr txBox="1"/>
            <p:nvPr/>
          </p:nvSpPr>
          <p:spPr>
            <a:xfrm>
              <a:off x="1264672" y="4269116"/>
              <a:ext cx="11728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C86EF32-2CEC-8F4D-84C1-62DC28983521}"/>
                    </a:ext>
                  </a:extLst>
                </p:cNvPr>
                <p:cNvSpPr txBox="1"/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1E976B3-438C-ED40-9D65-1B8E150CB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3A2949-27CD-E544-ABFA-3861BBC20330}"/>
              </a:ext>
            </a:extLst>
          </p:cNvPr>
          <p:cNvGrpSpPr/>
          <p:nvPr/>
        </p:nvGrpSpPr>
        <p:grpSpPr>
          <a:xfrm>
            <a:off x="805271" y="6556326"/>
            <a:ext cx="2634824" cy="713038"/>
            <a:chOff x="695274" y="5627543"/>
            <a:chExt cx="2634824" cy="71303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2C96DA-5A91-F94B-8F0F-C654911DCC78}"/>
                </a:ext>
              </a:extLst>
            </p:cNvPr>
            <p:cNvSpPr txBox="1"/>
            <p:nvPr/>
          </p:nvSpPr>
          <p:spPr>
            <a:xfrm>
              <a:off x="1189616" y="5878916"/>
              <a:ext cx="1211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0.13; P = 0.95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C9BA08B-EA63-B047-AD1E-E91D66E347A5}"/>
                    </a:ext>
                  </a:extLst>
                </p:cNvPr>
                <p:cNvSpPr txBox="1"/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456A9A5-AA49-4E49-A87C-512248760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CA239E-A389-B542-BE9F-9D9083EE7334}"/>
                </a:ext>
              </a:extLst>
            </p:cNvPr>
            <p:cNvSpPr txBox="1"/>
            <p:nvPr/>
          </p:nvSpPr>
          <p:spPr>
            <a:xfrm>
              <a:off x="695274" y="5627543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 (-0.98 - -0.69); P = 0.005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9EF60B-F725-C94D-8901-426095F95A8F}"/>
              </a:ext>
            </a:extLst>
          </p:cNvPr>
          <p:cNvGrpSpPr/>
          <p:nvPr/>
        </p:nvGrpSpPr>
        <p:grpSpPr>
          <a:xfrm>
            <a:off x="4058875" y="5006204"/>
            <a:ext cx="2583528" cy="691315"/>
            <a:chOff x="3881140" y="4019240"/>
            <a:chExt cx="2583528" cy="69131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D96093-B25B-1A44-9E4A-36BF833FE895}"/>
                </a:ext>
              </a:extLst>
            </p:cNvPr>
            <p:cNvSpPr txBox="1"/>
            <p:nvPr/>
          </p:nvSpPr>
          <p:spPr>
            <a:xfrm>
              <a:off x="3881140" y="4019240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0.94 (0.37 – 0.95); P = 0.002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4DB7EA-9268-D74F-A03D-8BC08CA272D8}"/>
                </a:ext>
              </a:extLst>
            </p:cNvPr>
            <p:cNvSpPr txBox="1"/>
            <p:nvPr/>
          </p:nvSpPr>
          <p:spPr>
            <a:xfrm>
              <a:off x="4375809" y="4248890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0.71;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24AA339-045D-4249-829E-E305444A6FE4}"/>
                    </a:ext>
                  </a:extLst>
                </p:cNvPr>
                <p:cNvSpPr txBox="1"/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95D6AE7-6F7F-0A49-8C28-969A92797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BB7858-9667-0747-9166-E78BA9509228}"/>
              </a:ext>
            </a:extLst>
          </p:cNvPr>
          <p:cNvCxnSpPr/>
          <p:nvPr/>
        </p:nvCxnSpPr>
        <p:spPr>
          <a:xfrm>
            <a:off x="221527" y="8338047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6781B4-3D54-4D4A-9BBF-82A38693CC22}"/>
              </a:ext>
            </a:extLst>
          </p:cNvPr>
          <p:cNvGrpSpPr/>
          <p:nvPr/>
        </p:nvGrpSpPr>
        <p:grpSpPr>
          <a:xfrm>
            <a:off x="4059637" y="8682146"/>
            <a:ext cx="2319965" cy="695108"/>
            <a:chOff x="3935949" y="7792127"/>
            <a:chExt cx="2319965" cy="69510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16610F-B437-154B-B605-38E0156C80A4}"/>
                </a:ext>
              </a:extLst>
            </p:cNvPr>
            <p:cNvSpPr txBox="1"/>
            <p:nvPr/>
          </p:nvSpPr>
          <p:spPr>
            <a:xfrm>
              <a:off x="3941691" y="7792127"/>
              <a:ext cx="231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0.95 (0.55 – 0.98);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D41DEA-54F9-D142-B62C-80FFB3462139}"/>
                </a:ext>
              </a:extLst>
            </p:cNvPr>
            <p:cNvSpPr txBox="1"/>
            <p:nvPr/>
          </p:nvSpPr>
          <p:spPr>
            <a:xfrm>
              <a:off x="4436036" y="8025570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0.74;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C01AE66-7D0D-7F4E-9863-4509E85BD7CB}"/>
                    </a:ext>
                  </a:extLst>
                </p:cNvPr>
                <p:cNvSpPr txBox="1"/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F6201FE-7B75-7D4C-B104-66CBBD24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2F49C3CD-9B6E-0445-B653-4BED47829C5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1028" y="8692076"/>
            <a:ext cx="2958353" cy="2286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200098B-1932-2847-A4EB-9D0F9782BE30}"/>
              </a:ext>
            </a:extLst>
          </p:cNvPr>
          <p:cNvGrpSpPr/>
          <p:nvPr/>
        </p:nvGrpSpPr>
        <p:grpSpPr>
          <a:xfrm>
            <a:off x="802596" y="8692076"/>
            <a:ext cx="2583528" cy="695108"/>
            <a:chOff x="626289" y="7766068"/>
            <a:chExt cx="2583528" cy="6951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8495E8-37AE-4442-ACE3-B6B485D79729}"/>
                </a:ext>
              </a:extLst>
            </p:cNvPr>
            <p:cNvSpPr txBox="1"/>
            <p:nvPr/>
          </p:nvSpPr>
          <p:spPr>
            <a:xfrm>
              <a:off x="626289" y="7766068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0.91 (0.62 – 0.96); P = 0.004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79A5F2-469C-1147-8C4E-5945AA65AE31}"/>
                </a:ext>
              </a:extLst>
            </p:cNvPr>
            <p:cNvSpPr txBox="1"/>
            <p:nvPr/>
          </p:nvSpPr>
          <p:spPr>
            <a:xfrm>
              <a:off x="1120631" y="7999511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0.12; P = 0.63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2B0E5A-281D-1E44-8FB6-DAFBB4BE227C}"/>
                    </a:ext>
                  </a:extLst>
                </p:cNvPr>
                <p:cNvSpPr txBox="1"/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33D9382-B7D7-8C4E-9B40-FDE5B694B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84725CAD-49CD-4348-8049-8BAB8F9617F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11029" y="10331990"/>
            <a:ext cx="2958353" cy="22860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7B35723C-26B3-6F41-8A4C-EBBB03FD5F8B}"/>
              </a:ext>
            </a:extLst>
          </p:cNvPr>
          <p:cNvGrpSpPr/>
          <p:nvPr/>
        </p:nvGrpSpPr>
        <p:grpSpPr>
          <a:xfrm>
            <a:off x="799827" y="10384800"/>
            <a:ext cx="2660472" cy="686143"/>
            <a:chOff x="630487" y="10384800"/>
            <a:chExt cx="2660472" cy="68614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28506C-CD89-F04C-B4B6-519E00F422DF}"/>
                </a:ext>
              </a:extLst>
            </p:cNvPr>
            <p:cNvSpPr txBox="1"/>
            <p:nvPr/>
          </p:nvSpPr>
          <p:spPr>
            <a:xfrm>
              <a:off x="630487" y="10384800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-0.79 (-0.92 – -0.34); P = 0.02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1BC6B4-9047-AB43-BDCB-AF6BC83A9FD7}"/>
                </a:ext>
              </a:extLst>
            </p:cNvPr>
            <p:cNvSpPr txBox="1"/>
            <p:nvPr/>
          </p:nvSpPr>
          <p:spPr>
            <a:xfrm>
              <a:off x="1124829" y="10609278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0.20; P = 0.91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B06F02F-17B1-DE42-BBE6-80DA02F2020A}"/>
                    </a:ext>
                  </a:extLst>
                </p:cNvPr>
                <p:cNvSpPr txBox="1"/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AA7DA52-DCDD-374E-9E87-D036B2BDA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F9E22016-44ED-E346-93F3-1BC46B97C2C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8793" y="10331990"/>
            <a:ext cx="2958353" cy="22860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22C8873E-A312-CB43-87D7-DFFEB0926D78}"/>
              </a:ext>
            </a:extLst>
          </p:cNvPr>
          <p:cNvGrpSpPr/>
          <p:nvPr/>
        </p:nvGrpSpPr>
        <p:grpSpPr>
          <a:xfrm>
            <a:off x="4062098" y="10366578"/>
            <a:ext cx="2666214" cy="677178"/>
            <a:chOff x="4062098" y="10366578"/>
            <a:chExt cx="2666214" cy="6771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632C77D-3320-9B4C-9F18-7F8E8D7BAD5B}"/>
                </a:ext>
              </a:extLst>
            </p:cNvPr>
            <p:cNvSpPr txBox="1"/>
            <p:nvPr/>
          </p:nvSpPr>
          <p:spPr>
            <a:xfrm>
              <a:off x="4067840" y="10366578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-0.81 (-0.96 – -0.47);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450889-3210-614A-A4D0-DCFF6E143973}"/>
                </a:ext>
              </a:extLst>
            </p:cNvPr>
            <p:cNvSpPr txBox="1"/>
            <p:nvPr/>
          </p:nvSpPr>
          <p:spPr>
            <a:xfrm>
              <a:off x="4562182" y="10582091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0.92;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594F21-9E7D-244C-9E14-86180C558A0D}"/>
                    </a:ext>
                  </a:extLst>
                </p:cNvPr>
                <p:cNvSpPr txBox="1"/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AE2C63E-0792-584D-B507-B4FD50652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D3E9D33-55E2-D44F-9DAE-708C8FE6A19C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4260" t="83461" r="8612" b="6022"/>
          <a:stretch/>
        </p:blipFill>
        <p:spPr>
          <a:xfrm>
            <a:off x="4522004" y="4643526"/>
            <a:ext cx="1985910" cy="24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B6B2AA2-599C-4E4D-AB78-3E3023F3840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3360" t="87104" r="8756" b="6457"/>
          <a:stretch/>
        </p:blipFill>
        <p:spPr>
          <a:xfrm>
            <a:off x="4503066" y="8446723"/>
            <a:ext cx="2008239" cy="147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0ED34B7-ECC7-AC4E-844F-CF6E3C5040D9}"/>
              </a:ext>
            </a:extLst>
          </p:cNvPr>
          <p:cNvSpPr txBox="1"/>
          <p:nvPr/>
        </p:nvSpPr>
        <p:spPr>
          <a:xfrm>
            <a:off x="-109483" y="4562479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48ED9-D02C-CC4F-8AD9-00374D57D420}"/>
              </a:ext>
            </a:extLst>
          </p:cNvPr>
          <p:cNvSpPr txBox="1"/>
          <p:nvPr/>
        </p:nvSpPr>
        <p:spPr>
          <a:xfrm>
            <a:off x="-101865" y="312892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D6B755-584E-8548-A069-EF2B48A3CE51}"/>
              </a:ext>
            </a:extLst>
          </p:cNvPr>
          <p:cNvSpPr txBox="1"/>
          <p:nvPr/>
        </p:nvSpPr>
        <p:spPr>
          <a:xfrm>
            <a:off x="-112925" y="8356677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6634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10444</TotalTime>
  <Words>309</Words>
  <Application>Microsoft Macintosh PowerPoint</Application>
  <PresentationFormat>Widescreen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34</cp:revision>
  <dcterms:created xsi:type="dcterms:W3CDTF">2021-01-21T20:52:12Z</dcterms:created>
  <dcterms:modified xsi:type="dcterms:W3CDTF">2021-03-23T18:20:53Z</dcterms:modified>
</cp:coreProperties>
</file>