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3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23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7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0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5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46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8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7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9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0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13174-B6A0-0744-9CCF-A44042B3BA5C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15381-7AD1-0147-834A-8FE203B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4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8E61F-9565-AA46-864D-E2D2D712C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1" y="390405"/>
            <a:ext cx="4523591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CB36AA-B2F3-E642-BEA4-1B68B2B5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1" y="3564373"/>
            <a:ext cx="4523591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CDDEE-AED9-FE41-8FD3-BA6320C6FF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06" t="15517" r="2485" b="72453"/>
          <a:stretch/>
        </p:blipFill>
        <p:spPr>
          <a:xfrm>
            <a:off x="1226708" y="351034"/>
            <a:ext cx="1642959" cy="382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01EA5-8E72-C443-B57D-058FAEAA2F7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677" t="63150" r="985" b="19225"/>
          <a:stretch/>
        </p:blipFill>
        <p:spPr>
          <a:xfrm>
            <a:off x="1341541" y="5749290"/>
            <a:ext cx="2045970" cy="5600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379414-EA06-9742-861D-D3888C77667B}"/>
              </a:ext>
            </a:extLst>
          </p:cNvPr>
          <p:cNvSpPr txBox="1"/>
          <p:nvPr/>
        </p:nvSpPr>
        <p:spPr>
          <a:xfrm>
            <a:off x="4572000" y="36397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85AFE-2C16-4C48-A59F-174724477A14}"/>
              </a:ext>
            </a:extLst>
          </p:cNvPr>
          <p:cNvSpPr txBox="1"/>
          <p:nvPr/>
        </p:nvSpPr>
        <p:spPr>
          <a:xfrm>
            <a:off x="4572000" y="357401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95084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2</cp:revision>
  <dcterms:created xsi:type="dcterms:W3CDTF">2020-10-15T00:35:37Z</dcterms:created>
  <dcterms:modified xsi:type="dcterms:W3CDTF">2020-10-19T23:49:17Z</dcterms:modified>
</cp:coreProperties>
</file>