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63"/>
  </p:normalViewPr>
  <p:slideViewPr>
    <p:cSldViewPr snapToGrid="0" snapToObjects="1">
      <p:cViewPr varScale="1">
        <p:scale>
          <a:sx n="63" d="100"/>
          <a:sy n="63" d="100"/>
        </p:scale>
        <p:origin x="2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3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7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4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1F83-7E1A-9F46-B487-319F7AB95B5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E0116C-48BE-474F-B978-1F2BC888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1500"/>
            <a:ext cx="6858000" cy="3429000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40EBDC-A572-3046-A177-6C72F4FA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0690"/>
            <a:ext cx="6301386" cy="29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2</cp:revision>
  <dcterms:created xsi:type="dcterms:W3CDTF">2020-05-22T13:28:43Z</dcterms:created>
  <dcterms:modified xsi:type="dcterms:W3CDTF">2020-05-28T11:56:41Z</dcterms:modified>
</cp:coreProperties>
</file>