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3"/>
    <p:restoredTop sz="94648"/>
  </p:normalViewPr>
  <p:slideViewPr>
    <p:cSldViewPr snapToGrid="0" snapToObjects="1" showGuides="1">
      <p:cViewPr varScale="1">
        <p:scale>
          <a:sx n="112" d="100"/>
          <a:sy n="112" d="100"/>
        </p:scale>
        <p:origin x="328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933F2-2827-A940-9FE5-9898D33B9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43D328-3857-F741-8755-2987935C99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7AD282-E88D-2C4D-8C4E-E5CA547C3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F13B5-B699-3E40-B125-BA0114F5CC1C}" type="datetimeFigureOut">
              <a:rPr lang="en-US" smtClean="0"/>
              <a:t>3/15/21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1FC8D-E12D-FC43-A81B-0AA95A655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F62DF-CB3B-5045-AD39-6BF7D4076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DDC82-0576-8A4E-A175-A8A5CD341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0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F456F-F37C-E64A-85A7-212CBE1A9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882A0F-1D90-7747-91D1-DC16A78BD1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3ABBCF-FA56-E04D-BBD0-334881431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F13B5-B699-3E40-B125-BA0114F5CC1C}" type="datetimeFigureOut">
              <a:rPr lang="en-US" smtClean="0"/>
              <a:t>3/15/21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7F057C-E516-614E-AE1E-A3AAEDB88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562D0-F6FA-5E41-A4B0-9AC33271F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DDC82-0576-8A4E-A175-A8A5CD341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22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090E82-61CA-1547-95F5-BD1661C71D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F83560-0B63-5543-8D45-59036DEE74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19F563-D772-D843-AC63-ED77392F9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F13B5-B699-3E40-B125-BA0114F5CC1C}" type="datetimeFigureOut">
              <a:rPr lang="en-US" smtClean="0"/>
              <a:t>3/15/21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28D351-3788-AE4D-8E77-DB4ECCD75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A144BF-8FFA-C742-B984-3633B4E00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DDC82-0576-8A4E-A175-A8A5CD341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825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93513-9ABB-1E42-8B49-092943BDE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BF0F5-A2FF-FC42-A122-77C08F6014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272CD9-6B48-AD4E-A91C-CFB505866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F13B5-B699-3E40-B125-BA0114F5CC1C}" type="datetimeFigureOut">
              <a:rPr lang="en-US" smtClean="0"/>
              <a:t>3/15/21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C20BF0-24F6-C445-8D2F-24BD6E4AF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FEE9F2-2F5A-4942-AEBE-194C230D5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DDC82-0576-8A4E-A175-A8A5CD341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672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D0E2A-0388-8446-AE53-B549EA0A9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33A0B3-D503-3E49-9D77-ED2B9B08D7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62AB35-1684-CE4A-8A0C-70FE7DDAB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F13B5-B699-3E40-B125-BA0114F5CC1C}" type="datetimeFigureOut">
              <a:rPr lang="en-US" smtClean="0"/>
              <a:t>3/15/21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617A13-3EAD-6449-A238-64FC8430A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07B414-936D-B647-9EB2-66979523D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DDC82-0576-8A4E-A175-A8A5CD341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981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1CE5F-DAA3-3C4A-8108-7CF721346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D63E9D-5D28-1441-BD10-86AC6AA7B3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739EF-6E41-7F45-9142-8D980A5385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E7E353-BF3D-8444-A165-6752000D4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F13B5-B699-3E40-B125-BA0114F5CC1C}" type="datetimeFigureOut">
              <a:rPr lang="en-US" smtClean="0"/>
              <a:t>3/15/21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E7254D-ACF5-3645-8414-B85C54EE6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00776F-E246-8540-89FD-085047DE0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DDC82-0576-8A4E-A175-A8A5CD341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756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EB1D8-929F-AA4E-BE0C-B90917835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7DB557-E7E9-164C-B946-377B1BF105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22BF1B-47FA-B643-B212-8FE1820FB6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64A791-6911-1B4B-925B-04A37D1FEB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C07344-787D-5B45-8FC5-7587DD35E7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1C92C1-3741-CA49-ACFB-8133A0665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F13B5-B699-3E40-B125-BA0114F5CC1C}" type="datetimeFigureOut">
              <a:rPr lang="en-US" smtClean="0"/>
              <a:t>3/15/21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29704D-8316-0443-812F-43C21448A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2FD3C6-D7DD-A743-828D-FE858705F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DDC82-0576-8A4E-A175-A8A5CD341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314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A2CBD-A4C3-3C4B-8B36-8F0DC6B31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AB6C41-1B00-664B-AAF3-0380320D5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F13B5-B699-3E40-B125-BA0114F5CC1C}" type="datetimeFigureOut">
              <a:rPr lang="en-US" smtClean="0"/>
              <a:t>3/15/21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8E1E45-5DCD-144F-87B3-61EF7455B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163D86-7046-6241-AFBE-3BA8BFA11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DDC82-0576-8A4E-A175-A8A5CD341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313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F3FC00-CB4C-9041-9D83-6A26A850B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F13B5-B699-3E40-B125-BA0114F5CC1C}" type="datetimeFigureOut">
              <a:rPr lang="en-US" smtClean="0"/>
              <a:t>3/15/21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69DA6A-F193-AA4F-B725-015AE6485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2364AA-21A2-A64B-8EAB-47F908FF6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DDC82-0576-8A4E-A175-A8A5CD341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354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C0F43-8E07-5540-B9A6-649BB20AC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582C49-F4E1-4141-8D9E-7CF8150C1A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6FDB8C-754A-DE43-BED5-B647353712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F75452-6CB9-AE41-8B89-766060540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F13B5-B699-3E40-B125-BA0114F5CC1C}" type="datetimeFigureOut">
              <a:rPr lang="en-US" smtClean="0"/>
              <a:t>3/15/21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4D4F48-ED9A-A249-BA3E-4F52591D9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3EA975-AB83-5542-840A-DB6D7AC75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DDC82-0576-8A4E-A175-A8A5CD341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425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54347-1F01-FC42-9A3B-FB644673A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50B4FF-6E6D-6F46-9218-B3F69D6334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29A8F7-4B52-F545-980E-E8BB46885C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111059-7E92-814D-91E4-AEC5A3939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F13B5-B699-3E40-B125-BA0114F5CC1C}" type="datetimeFigureOut">
              <a:rPr lang="en-US" smtClean="0"/>
              <a:t>3/15/21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B0CEB7-F984-324A-9A7E-0B9C80FB8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8FE936-D0E0-614D-B260-8FD600C8F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DDC82-0576-8A4E-A175-A8A5CD341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42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6AB9BA-E8AF-F645-8D10-D2E28C9E0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1CD2C6-F994-994A-BA4D-C863FEDB20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F9AE02-59C6-B444-B25C-0365C9CFFF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5F13B5-B699-3E40-B125-BA0114F5CC1C}" type="datetimeFigureOut">
              <a:rPr lang="en-US" smtClean="0"/>
              <a:t>3/15/21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610169-8400-1845-AE16-719A324E4B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EB9003-8C74-7941-98AD-4DF152EA7F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5DDC82-0576-8A4E-A175-A8A5CD341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372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94EF378-E64A-9B4E-A725-9385B18D12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295529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24BB0E6-0612-2D41-9218-E0219CDE544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1704" t="37667" r="4074" b="44500"/>
          <a:stretch/>
        </p:blipFill>
        <p:spPr>
          <a:xfrm>
            <a:off x="10903099" y="1394460"/>
            <a:ext cx="1245870" cy="1223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987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936664F-9994-1844-B899-FCB81F61A5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295529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75E8CDC-F14A-574A-A3E4-7E84EF3332A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1704" t="37667" r="4074" b="44500"/>
          <a:stretch/>
        </p:blipFill>
        <p:spPr>
          <a:xfrm>
            <a:off x="10834519" y="628650"/>
            <a:ext cx="1245870" cy="1223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186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4D8C3C3-E8F9-7846-946B-A12285A16F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295529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1F8CA7A-3D7B-7B4E-8757-0F4F2E84EAC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1704" t="37667" r="4074" b="44500"/>
          <a:stretch/>
        </p:blipFill>
        <p:spPr>
          <a:xfrm>
            <a:off x="10788799" y="834390"/>
            <a:ext cx="1245870" cy="1223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787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17D0CCC-205A-FB4A-ADB2-CE67D4D1A8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2699929" y="-1334861"/>
            <a:ext cx="6190162" cy="101955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BA9BFD6-0CB1-8746-8B47-42C669E5242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1704" t="37667" r="4074" b="44500"/>
          <a:stretch/>
        </p:blipFill>
        <p:spPr>
          <a:xfrm rot="16200000">
            <a:off x="1958340" y="11430"/>
            <a:ext cx="1245870" cy="1223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096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547DE6E-6DA4-0242-9264-C60E40D760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380" y="0"/>
            <a:ext cx="8875059" cy="6858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4922B91-12C6-3746-90D5-B7EE56E4AB5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1704" t="37667" r="4074" b="44500"/>
          <a:stretch/>
        </p:blipFill>
        <p:spPr>
          <a:xfrm>
            <a:off x="9963439" y="2205990"/>
            <a:ext cx="1245870" cy="1223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903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EB0D877-63CC-F94B-B078-0E525CB0C7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8470" y="0"/>
            <a:ext cx="8875059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85E47AB-9945-C04F-9E51-F44BF510EB8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1704" t="37667" r="4074" b="44500"/>
          <a:stretch/>
        </p:blipFill>
        <p:spPr>
          <a:xfrm>
            <a:off x="10533529" y="2205990"/>
            <a:ext cx="1245870" cy="1223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408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D1736F0-7C2C-D34F-831D-04E28D325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8470" y="0"/>
            <a:ext cx="8875059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08E099D-0962-D84F-B5EF-ECCF1D8611D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1704" t="37667" r="4074" b="44500"/>
          <a:stretch/>
        </p:blipFill>
        <p:spPr>
          <a:xfrm>
            <a:off x="10533529" y="2205990"/>
            <a:ext cx="1245870" cy="1223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694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1424</TotalTime>
  <Words>0</Words>
  <Application>Microsoft Macintosh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Molly Albecker</dc:creator>
  <cp:lastModifiedBy>Molly Albecker</cp:lastModifiedBy>
  <cp:revision>5</cp:revision>
  <dcterms:created xsi:type="dcterms:W3CDTF">2021-03-15T11:15:42Z</dcterms:created>
  <dcterms:modified xsi:type="dcterms:W3CDTF">2021-03-16T11:00:15Z</dcterms:modified>
</cp:coreProperties>
</file>