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81"/>
    <a:srgbClr val="3CB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/>
    <p:restoredTop sz="96547"/>
  </p:normalViewPr>
  <p:slideViewPr>
    <p:cSldViewPr snapToGrid="0" snapToObjects="1">
      <p:cViewPr>
        <p:scale>
          <a:sx n="140" d="100"/>
          <a:sy n="140" d="100"/>
        </p:scale>
        <p:origin x="1760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33E-0C94-5341-9440-2AD28C3BF58B}" type="datetimeFigureOut">
              <a:rPr lang="en-US" smtClean="0"/>
              <a:t>3/12/21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emf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16.emf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98A48-8E74-0F46-8C16-B5F23852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D21FA2-105C-5545-9C18-94635626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1472930" y="3030303"/>
            <a:ext cx="898525" cy="815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6B24B-7C26-F443-A481-B3346D1A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50" t="38942" r="447" b="40680"/>
          <a:stretch/>
        </p:blipFill>
        <p:spPr>
          <a:xfrm>
            <a:off x="5814293" y="6520791"/>
            <a:ext cx="512247" cy="782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F55747-8C09-6447-AD8D-E473CC757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50" t="38942" r="447" b="40680"/>
          <a:stretch/>
        </p:blipFill>
        <p:spPr>
          <a:xfrm>
            <a:off x="1409946" y="6520791"/>
            <a:ext cx="512247" cy="782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1D2DB-6813-424D-9F59-B57CAFA7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5814293" y="3030303"/>
            <a:ext cx="898525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64C6-919A-CB46-860E-C3B3E82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B14E-368F-3148-8FC5-A0DBA9B9C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1390590" y="7892452"/>
            <a:ext cx="514976" cy="78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8C5AB-390C-F341-BC2B-5B5BC168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1390590" y="4895701"/>
            <a:ext cx="1055748" cy="787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5277B6-37E5-9948-B494-A95074C84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5784964" y="7892452"/>
            <a:ext cx="514976" cy="78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7081D-DE01-6E4C-AF06-54A3CC153B12}"/>
              </a:ext>
            </a:extLst>
          </p:cNvPr>
          <p:cNvSpPr txBox="1"/>
          <p:nvPr/>
        </p:nvSpPr>
        <p:spPr>
          <a:xfrm>
            <a:off x="478172" y="12759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53CEE-CA21-7E4A-BF40-7247CE479668}"/>
              </a:ext>
            </a:extLst>
          </p:cNvPr>
          <p:cNvSpPr txBox="1"/>
          <p:nvPr/>
        </p:nvSpPr>
        <p:spPr>
          <a:xfrm>
            <a:off x="214463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392D-71C5-9E41-9AB1-AF28CAE789F7}"/>
              </a:ext>
            </a:extLst>
          </p:cNvPr>
          <p:cNvSpPr txBox="1"/>
          <p:nvPr/>
        </p:nvSpPr>
        <p:spPr>
          <a:xfrm>
            <a:off x="3679194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A8AC1-C779-4449-AE42-4AB0C4B9A59B}"/>
              </a:ext>
            </a:extLst>
          </p:cNvPr>
          <p:cNvSpPr txBox="1"/>
          <p:nvPr/>
        </p:nvSpPr>
        <p:spPr>
          <a:xfrm>
            <a:off x="213397" y="7553898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22B93-1D13-1846-B271-AACA9A9FE303}"/>
              </a:ext>
            </a:extLst>
          </p:cNvPr>
          <p:cNvSpPr txBox="1"/>
          <p:nvPr/>
        </p:nvSpPr>
        <p:spPr>
          <a:xfrm>
            <a:off x="3690415" y="7553898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39DB-EA8D-234A-A036-F84689AF91B8}"/>
              </a:ext>
            </a:extLst>
          </p:cNvPr>
          <p:cNvSpPr txBox="1"/>
          <p:nvPr/>
        </p:nvSpPr>
        <p:spPr>
          <a:xfrm>
            <a:off x="5102446" y="457649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itchFamily="2" charset="0"/>
              </a:rPr>
              <a:t>Rates</a:t>
            </a:r>
            <a:endParaRPr lang="en-US" sz="1200" b="1" dirty="0">
              <a:latin typeface="Time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A0410-2D2F-A342-BF60-B7E5800CB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5772066" y="4895701"/>
            <a:ext cx="1055748" cy="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06E50-5091-4040-B6EC-F692F5F1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6858000" cy="857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AF054-9037-1F4E-8F61-6AE411D54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93" t="64673" r="17138" b="25341"/>
          <a:stretch/>
        </p:blipFill>
        <p:spPr>
          <a:xfrm>
            <a:off x="563400" y="8362799"/>
            <a:ext cx="501341" cy="26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EF377-BE92-424A-B9DF-FF108EA55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17" t="22396" r="3460" b="51946"/>
          <a:stretch/>
        </p:blipFill>
        <p:spPr>
          <a:xfrm>
            <a:off x="563400" y="7820136"/>
            <a:ext cx="696329" cy="48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DFE7D3-6855-584F-872B-84C41F0D4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93" t="64673" r="17138" b="25341"/>
          <a:stretch/>
        </p:blipFill>
        <p:spPr>
          <a:xfrm>
            <a:off x="3955800" y="8494199"/>
            <a:ext cx="501341" cy="2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430775-067E-A34A-9FC8-1182C7457A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717" t="22396" r="3460" b="51946"/>
          <a:stretch/>
        </p:blipFill>
        <p:spPr>
          <a:xfrm>
            <a:off x="3955800" y="7820136"/>
            <a:ext cx="696329" cy="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6800AA-DB3C-4947-8BC8-509370C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5E13-14BC-B947-A211-7344DAA6D7CB}"/>
              </a:ext>
            </a:extLst>
          </p:cNvPr>
          <p:cNvSpPr txBox="1"/>
          <p:nvPr/>
        </p:nvSpPr>
        <p:spPr>
          <a:xfrm>
            <a:off x="675384" y="3313039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-0.42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/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blipFill>
                <a:blip r:embed="rId3"/>
                <a:stretch>
                  <a:fillRect l="-7143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1BE3FF-C909-174D-8F29-193C459C8F0D}"/>
              </a:ext>
            </a:extLst>
          </p:cNvPr>
          <p:cNvSpPr txBox="1"/>
          <p:nvPr/>
        </p:nvSpPr>
        <p:spPr>
          <a:xfrm>
            <a:off x="1314479" y="368477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0.29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9D466-F374-394F-A285-25A6FFA6F3BE}"/>
              </a:ext>
            </a:extLst>
          </p:cNvPr>
          <p:cNvSpPr txBox="1"/>
          <p:nvPr/>
        </p:nvSpPr>
        <p:spPr>
          <a:xfrm>
            <a:off x="823685" y="670979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-0.38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/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blipFill>
                <a:blip r:embed="rId4"/>
                <a:stretch>
                  <a:fillRect l="-12195" r="-487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E98CA6-7286-D14D-AF00-C3D98FB8A6A3}"/>
              </a:ext>
            </a:extLst>
          </p:cNvPr>
          <p:cNvSpPr txBox="1"/>
          <p:nvPr/>
        </p:nvSpPr>
        <p:spPr>
          <a:xfrm>
            <a:off x="1330721" y="70508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0.37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1D24D-9690-BA41-A36B-07BD07D48A07}"/>
              </a:ext>
            </a:extLst>
          </p:cNvPr>
          <p:cNvSpPr txBox="1"/>
          <p:nvPr/>
        </p:nvSpPr>
        <p:spPr>
          <a:xfrm>
            <a:off x="4168883" y="680671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0.25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/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blipFill>
                <a:blip r:embed="rId5"/>
                <a:stretch>
                  <a:fillRect l="-9756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CEFB8-4D40-DD45-A1B7-45863019E2E5}"/>
              </a:ext>
            </a:extLst>
          </p:cNvPr>
          <p:cNvSpPr txBox="1"/>
          <p:nvPr/>
        </p:nvSpPr>
        <p:spPr>
          <a:xfrm>
            <a:off x="4675919" y="714775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0.51</a:t>
            </a:r>
            <a:endParaRPr lang="en-US" baseline="-25000" dirty="0">
              <a:latin typeface="Times" pitchFamily="2" charset="0"/>
            </a:endParaRPr>
          </a:p>
        </p:txBody>
      </p:sp>
      <p:pic>
        <p:nvPicPr>
          <p:cNvPr id="34" name="Picture 2" descr="SurveyLogo_GRT_Jh_small">
            <a:extLst>
              <a:ext uri="{FF2B5EF4-FFF2-40B4-BE49-F238E27FC236}">
                <a16:creationId xmlns:a16="http://schemas.microsoft.com/office/drawing/2014/main" id="{19F7133E-7D61-E34A-91A6-AFA6BA5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6" y="5968271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AAF5-E9F0-1448-B687-165947229A64}"/>
              </a:ext>
            </a:extLst>
          </p:cNvPr>
          <p:cNvGrpSpPr/>
          <p:nvPr/>
        </p:nvGrpSpPr>
        <p:grpSpPr>
          <a:xfrm>
            <a:off x="2305181" y="9386602"/>
            <a:ext cx="2970432" cy="400110"/>
            <a:chOff x="824988" y="6747790"/>
            <a:chExt cx="2970432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F6D192C-08AB-3F4C-B690-8940D2CA5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008" t="21638" r="30029" b="76588"/>
            <a:stretch/>
          </p:blipFill>
          <p:spPr>
            <a:xfrm>
              <a:off x="830216" y="6840711"/>
              <a:ext cx="201106" cy="750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67976B-E07B-1446-A284-E7402368F148}"/>
                </a:ext>
              </a:extLst>
            </p:cNvPr>
            <p:cNvSpPr txBox="1"/>
            <p:nvPr/>
          </p:nvSpPr>
          <p:spPr>
            <a:xfrm>
              <a:off x="956181" y="6747790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native host plant species (</a:t>
              </a:r>
              <a:r>
                <a:rPr lang="en-US" sz="1000" i="1" dirty="0">
                  <a:latin typeface="Times" pitchFamily="2" charset="0"/>
                </a:rPr>
                <a:t>C. corundum</a:t>
              </a:r>
              <a:r>
                <a:rPr lang="en-US" sz="1000" dirty="0">
                  <a:latin typeface="Times" pitchFamily="2" charset="0"/>
                </a:rPr>
                <a:t>)</a:t>
              </a:r>
              <a:endParaRPr lang="en-US" sz="1000" i="1" dirty="0">
                <a:latin typeface="Times" pitchFamily="2" charset="0"/>
              </a:endParaRPr>
            </a:p>
            <a:p>
              <a:r>
                <a:rPr lang="en-US" sz="1000" dirty="0">
                  <a:latin typeface="Times" pitchFamily="2" charset="0"/>
                </a:rPr>
                <a:t>Native to introduced host plant species (</a:t>
              </a:r>
              <a:r>
                <a:rPr lang="en-US" sz="1000" i="1" dirty="0">
                  <a:latin typeface="Times" pitchFamily="2" charset="0"/>
                </a:rPr>
                <a:t>K. elegans</a:t>
              </a:r>
              <a:r>
                <a:rPr lang="en-US" sz="1000" dirty="0">
                  <a:latin typeface="Times" pitchFamily="2" charset="0"/>
                </a:rPr>
                <a:t>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B40B3-BBE5-0E43-970A-52B6E5D4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008" t="24765" r="29786" b="71313"/>
            <a:stretch/>
          </p:blipFill>
          <p:spPr>
            <a:xfrm>
              <a:off x="835051" y="6925372"/>
              <a:ext cx="207826" cy="1615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11139F-F129-E142-9BCC-93A4EC986AFF}"/>
                </a:ext>
              </a:extLst>
            </p:cNvPr>
            <p:cNvSpPr/>
            <p:nvPr/>
          </p:nvSpPr>
          <p:spPr>
            <a:xfrm>
              <a:off x="824988" y="6761326"/>
              <a:ext cx="2970432" cy="35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urveyLogo_GRT_Jh_small">
            <a:extLst>
              <a:ext uri="{FF2B5EF4-FFF2-40B4-BE49-F238E27FC236}">
                <a16:creationId xmlns:a16="http://schemas.microsoft.com/office/drawing/2014/main" id="{8BDEAD44-3C68-A94C-A86C-A0D7FFF9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21" y="5979106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36759F-CC65-6046-B1EE-13B81E0826B4}"/>
              </a:ext>
            </a:extLst>
          </p:cNvPr>
          <p:cNvGrpSpPr/>
          <p:nvPr/>
        </p:nvGrpSpPr>
        <p:grpSpPr>
          <a:xfrm>
            <a:off x="2511515" y="3075602"/>
            <a:ext cx="1819110" cy="418008"/>
            <a:chOff x="855075" y="3817194"/>
            <a:chExt cx="1819110" cy="4180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8721C-90F1-DB46-89E0-03DE588F4FF5}"/>
                </a:ext>
              </a:extLst>
            </p:cNvPr>
            <p:cNvSpPr/>
            <p:nvPr/>
          </p:nvSpPr>
          <p:spPr>
            <a:xfrm>
              <a:off x="855075" y="3817194"/>
              <a:ext cx="1751599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7C730B-E373-EC47-BA6B-6F97960A687E}"/>
                </a:ext>
              </a:extLst>
            </p:cNvPr>
            <p:cNvSpPr txBox="1"/>
            <p:nvPr/>
          </p:nvSpPr>
          <p:spPr>
            <a:xfrm>
              <a:off x="1006741" y="3835092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freshwater habitats</a:t>
              </a:r>
            </a:p>
            <a:p>
              <a:r>
                <a:rPr lang="en-US" sz="1000" dirty="0">
                  <a:latin typeface="Times" pitchFamily="2" charset="0"/>
                </a:rPr>
                <a:t>Native to saltwater habitats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2BBF694-1F27-0B4F-A75B-9C59AA415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6008" t="21638" r="30029" b="76588"/>
            <a:stretch/>
          </p:blipFill>
          <p:spPr>
            <a:xfrm>
              <a:off x="874294" y="3920553"/>
              <a:ext cx="201106" cy="7502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8AD504-51BF-BC44-9308-71E6C5D2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6008" t="24765" r="29786" b="71313"/>
            <a:stretch/>
          </p:blipFill>
          <p:spPr>
            <a:xfrm>
              <a:off x="875954" y="4005214"/>
              <a:ext cx="207826" cy="161511"/>
            </a:xfrm>
            <a:prstGeom prst="rect">
              <a:avLst/>
            </a:prstGeom>
          </p:spPr>
        </p:pic>
      </p:grpSp>
      <p:pic>
        <p:nvPicPr>
          <p:cNvPr id="1030" name="Picture 6" descr="Green Tree Frogs For Sale - Underground Reptiles">
            <a:extLst>
              <a:ext uri="{FF2B5EF4-FFF2-40B4-BE49-F238E27FC236}">
                <a16:creationId xmlns:a16="http://schemas.microsoft.com/office/drawing/2014/main" id="{CB3A2CF3-48BC-AC4F-BC01-3261EB4D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300" b="66900" l="9800" r="90000">
                        <a14:foregroundMark x1="10700" y1="51400" x2="10300" y2="55100"/>
                        <a14:foregroundMark x1="67300" y1="65600" x2="73000" y2="66900"/>
                        <a14:foregroundMark x1="75000" y1="31300" x2="78900" y2="32100"/>
                        <a14:foregroundMark x1="13100" y1="51200" x2="9800" y2="56000"/>
                        <a14:foregroundMark x1="76700" y1="43300" x2="75600" y2="49600"/>
                        <a14:foregroundMark x1="81300" y1="43300" x2="76700" y2="47000"/>
                        <a14:foregroundMark x1="88500" y1="34300" x2="88300" y2="38500"/>
                        <a14:foregroundMark x1="88500" y1="35900" x2="8980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32066"/>
          <a:stretch/>
        </p:blipFill>
        <p:spPr bwMode="auto">
          <a:xfrm>
            <a:off x="886595" y="2774340"/>
            <a:ext cx="1300057" cy="5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04DD68-A58B-844F-B4DC-96BE7FB1E70A}"/>
              </a:ext>
            </a:extLst>
          </p:cNvPr>
          <p:cNvSpPr/>
          <p:nvPr/>
        </p:nvSpPr>
        <p:spPr>
          <a:xfrm>
            <a:off x="1882404" y="5698276"/>
            <a:ext cx="902071" cy="174025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AB6E7-CDAC-D348-8355-298048A88095}"/>
              </a:ext>
            </a:extLst>
          </p:cNvPr>
          <p:cNvSpPr/>
          <p:nvPr/>
        </p:nvSpPr>
        <p:spPr>
          <a:xfrm>
            <a:off x="1085271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355B2-5EA9-1F40-813E-DCAEE8454F7C}"/>
              </a:ext>
            </a:extLst>
          </p:cNvPr>
          <p:cNvSpPr/>
          <p:nvPr/>
        </p:nvSpPr>
        <p:spPr>
          <a:xfrm>
            <a:off x="4499438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8FE607-5E7E-914C-A82E-0AAC8C4EB695}"/>
              </a:ext>
            </a:extLst>
          </p:cNvPr>
          <p:cNvSpPr/>
          <p:nvPr/>
        </p:nvSpPr>
        <p:spPr>
          <a:xfrm>
            <a:off x="5678719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FC955-43B6-2A4E-A394-10CE5409F88B}"/>
              </a:ext>
            </a:extLst>
          </p:cNvPr>
          <p:cNvSpPr/>
          <p:nvPr/>
        </p:nvSpPr>
        <p:spPr>
          <a:xfrm>
            <a:off x="2256496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841B7-E958-D34A-82D9-B2F54DAB8415}"/>
              </a:ext>
            </a:extLst>
          </p:cNvPr>
          <p:cNvSpPr/>
          <p:nvPr/>
        </p:nvSpPr>
        <p:spPr>
          <a:xfrm>
            <a:off x="4727307" y="5693508"/>
            <a:ext cx="776175" cy="180521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C0FEBA-069A-9649-926E-89A2AA2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6858000" cy="800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16F72-2EB3-AE46-A7C1-69AFA5D01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1428690" y="6591300"/>
            <a:ext cx="1208868" cy="901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3E6F8-48F5-C347-88CB-D9D54E136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5756137" y="6591300"/>
            <a:ext cx="1208868" cy="901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F9EF7-D7CE-DC43-8FFB-E4888A7FE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48" t="31609" r="3062" b="34845"/>
          <a:stretch/>
        </p:blipFill>
        <p:spPr>
          <a:xfrm>
            <a:off x="1428690" y="2590671"/>
            <a:ext cx="1118242" cy="901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CAFB33-5548-804B-BA51-305C28BE4D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48" t="31609" r="3062" b="34845"/>
          <a:stretch/>
        </p:blipFill>
        <p:spPr>
          <a:xfrm>
            <a:off x="5756137" y="2590670"/>
            <a:ext cx="1118242" cy="901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7719E-F7E3-A040-8D51-1B366BA1145A}"/>
              </a:ext>
            </a:extLst>
          </p:cNvPr>
          <p:cNvSpPr txBox="1"/>
          <p:nvPr/>
        </p:nvSpPr>
        <p:spPr>
          <a:xfrm>
            <a:off x="0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86F97-CB8E-C745-A965-93875354BFF9}"/>
              </a:ext>
            </a:extLst>
          </p:cNvPr>
          <p:cNvSpPr txBox="1"/>
          <p:nvPr/>
        </p:nvSpPr>
        <p:spPr>
          <a:xfrm>
            <a:off x="3465576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B6A4E-3142-AA44-8D75-2C81CB9BEB4E}"/>
              </a:ext>
            </a:extLst>
          </p:cNvPr>
          <p:cNvSpPr txBox="1"/>
          <p:nvPr/>
        </p:nvSpPr>
        <p:spPr>
          <a:xfrm>
            <a:off x="0" y="604288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75196-BC54-5E41-81B5-7589C96E0B4D}"/>
              </a:ext>
            </a:extLst>
          </p:cNvPr>
          <p:cNvSpPr txBox="1"/>
          <p:nvPr/>
        </p:nvSpPr>
        <p:spPr>
          <a:xfrm>
            <a:off x="3474720" y="604189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781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10427</TotalTime>
  <Words>62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31</cp:revision>
  <dcterms:created xsi:type="dcterms:W3CDTF">2021-01-21T20:52:12Z</dcterms:created>
  <dcterms:modified xsi:type="dcterms:W3CDTF">2021-03-12T19:02:21Z</dcterms:modified>
</cp:coreProperties>
</file>