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681"/>
    <a:srgbClr val="3CBB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7"/>
    <p:restoredTop sz="96547"/>
  </p:normalViewPr>
  <p:slideViewPr>
    <p:cSldViewPr snapToGrid="0" snapToObjects="1">
      <p:cViewPr>
        <p:scale>
          <a:sx n="177" d="100"/>
          <a:sy n="177" d="100"/>
        </p:scale>
        <p:origin x="296" y="-5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00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86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9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6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39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85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433E-0C94-5341-9440-2AD28C3BF58B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B73B6-BA6C-CF45-A66E-ABD80F1C1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6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12" Type="http://schemas.openxmlformats.org/officeDocument/2006/relationships/image" Target="../media/image18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emf"/><Relationship Id="rId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7.png"/><Relationship Id="rId9" Type="http://schemas.openxmlformats.org/officeDocument/2006/relationships/image" Target="../media/image16.emf"/><Relationship Id="rId1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D98A48-8E74-0F46-8C16-B5F23852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00"/>
            <a:ext cx="6858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D21FA2-105C-5545-9C18-94635626F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1472930" y="3030303"/>
            <a:ext cx="898525" cy="8155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576B24B-7C26-F443-A481-B3346D1A25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250" t="38942" r="447" b="40680"/>
          <a:stretch/>
        </p:blipFill>
        <p:spPr>
          <a:xfrm>
            <a:off x="5814293" y="6520791"/>
            <a:ext cx="512247" cy="782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EF55747-8C09-6447-AD8D-E473CC7576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250" t="38942" r="447" b="40680"/>
          <a:stretch/>
        </p:blipFill>
        <p:spPr>
          <a:xfrm>
            <a:off x="1409946" y="6520791"/>
            <a:ext cx="512247" cy="782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1D2DB-6813-424D-9F59-B57CAFA7E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51" t="35503" r="2076" b="43270"/>
          <a:stretch/>
        </p:blipFill>
        <p:spPr>
          <a:xfrm>
            <a:off x="5814293" y="3030303"/>
            <a:ext cx="898525" cy="81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22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64C6-919A-CB46-860E-C3B3E8276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6858000" cy="914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6B14E-368F-3148-8FC5-A0DBA9B9C3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1390590" y="7892452"/>
            <a:ext cx="514976" cy="7870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F8C5AB-390C-F341-BC2B-5B5BC16889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1390590" y="4895701"/>
            <a:ext cx="1055748" cy="787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5277B6-37E5-9948-B494-A95074C84C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250" t="38942" r="447" b="40680"/>
          <a:stretch/>
        </p:blipFill>
        <p:spPr>
          <a:xfrm>
            <a:off x="5784964" y="7892452"/>
            <a:ext cx="514976" cy="7870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77081D-DE01-6E4C-AF06-54A3CC153B12}"/>
              </a:ext>
            </a:extLst>
          </p:cNvPr>
          <p:cNvSpPr txBox="1"/>
          <p:nvPr/>
        </p:nvSpPr>
        <p:spPr>
          <a:xfrm>
            <a:off x="478172" y="1275919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853CEE-CA21-7E4A-BF40-7247CE479668}"/>
              </a:ext>
            </a:extLst>
          </p:cNvPr>
          <p:cNvSpPr txBox="1"/>
          <p:nvPr/>
        </p:nvSpPr>
        <p:spPr>
          <a:xfrm>
            <a:off x="214463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8F392D-71C5-9E41-9AB1-AF28CAE789F7}"/>
              </a:ext>
            </a:extLst>
          </p:cNvPr>
          <p:cNvSpPr txBox="1"/>
          <p:nvPr/>
        </p:nvSpPr>
        <p:spPr>
          <a:xfrm>
            <a:off x="3679194" y="4499547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A8AC1-C779-4449-AE42-4AB0C4B9A59B}"/>
              </a:ext>
            </a:extLst>
          </p:cNvPr>
          <p:cNvSpPr txBox="1"/>
          <p:nvPr/>
        </p:nvSpPr>
        <p:spPr>
          <a:xfrm>
            <a:off x="213397" y="7553898"/>
            <a:ext cx="33214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522B93-1D13-1846-B271-AACA9A9FE303}"/>
              </a:ext>
            </a:extLst>
          </p:cNvPr>
          <p:cNvSpPr txBox="1"/>
          <p:nvPr/>
        </p:nvSpPr>
        <p:spPr>
          <a:xfrm>
            <a:off x="3690415" y="7553898"/>
            <a:ext cx="30970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" pitchFamily="2" charset="0"/>
              </a:rPr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239DB-EA8D-234A-A036-F84689AF91B8}"/>
              </a:ext>
            </a:extLst>
          </p:cNvPr>
          <p:cNvSpPr txBox="1"/>
          <p:nvPr/>
        </p:nvSpPr>
        <p:spPr>
          <a:xfrm>
            <a:off x="5102446" y="4576491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" pitchFamily="2" charset="0"/>
              </a:rPr>
              <a:t>Rates</a:t>
            </a:r>
            <a:endParaRPr lang="en-US" sz="1200" b="1" dirty="0">
              <a:latin typeface="Times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BA0410-2D2F-A342-BF60-B7E5800CB4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441" t="41967" r="5" b="45561"/>
          <a:stretch/>
        </p:blipFill>
        <p:spPr>
          <a:xfrm>
            <a:off x="5772066" y="4895701"/>
            <a:ext cx="1055748" cy="7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06E50-5091-4040-B6EC-F692F5F1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9750"/>
            <a:ext cx="6858000" cy="857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4AF054-9037-1F4E-8F61-6AE411D540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093" t="64673" r="17138" b="25341"/>
          <a:stretch/>
        </p:blipFill>
        <p:spPr>
          <a:xfrm>
            <a:off x="563400" y="8362799"/>
            <a:ext cx="501341" cy="26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3EF377-BE92-424A-B9DF-FF108EA55D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717" t="22396" r="3460" b="51946"/>
          <a:stretch/>
        </p:blipFill>
        <p:spPr>
          <a:xfrm>
            <a:off x="563400" y="7820136"/>
            <a:ext cx="696329" cy="480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DFE7D3-6855-584F-872B-84C41F0D4C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093" t="64673" r="17138" b="25341"/>
          <a:stretch/>
        </p:blipFill>
        <p:spPr>
          <a:xfrm>
            <a:off x="3955800" y="8494199"/>
            <a:ext cx="501341" cy="262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430775-067E-A34A-9FC8-1182C7457A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7717" t="22396" r="3460" b="51946"/>
          <a:stretch/>
        </p:blipFill>
        <p:spPr>
          <a:xfrm>
            <a:off x="3955800" y="7820136"/>
            <a:ext cx="696329" cy="4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6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6800AA-DB3C-4947-8BC8-509370C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74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CE5E13-14BC-B947-A211-7344DAA6D7CB}"/>
              </a:ext>
            </a:extLst>
          </p:cNvPr>
          <p:cNvSpPr txBox="1"/>
          <p:nvPr/>
        </p:nvSpPr>
        <p:spPr>
          <a:xfrm>
            <a:off x="675384" y="3313039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-0.42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/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555642-AC1F-B849-BC50-1282CFD4A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77" y="3681794"/>
                <a:ext cx="516102" cy="277576"/>
              </a:xfrm>
              <a:prstGeom prst="rect">
                <a:avLst/>
              </a:prstGeom>
              <a:blipFill>
                <a:blip r:embed="rId3"/>
                <a:stretch>
                  <a:fillRect l="-7143" r="-476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71BE3FF-C909-174D-8F29-193C459C8F0D}"/>
              </a:ext>
            </a:extLst>
          </p:cNvPr>
          <p:cNvSpPr txBox="1"/>
          <p:nvPr/>
        </p:nvSpPr>
        <p:spPr>
          <a:xfrm>
            <a:off x="1314479" y="3684776"/>
            <a:ext cx="776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0.29</a:t>
            </a:r>
          </a:p>
          <a:p>
            <a:r>
              <a:rPr lang="en-US" dirty="0">
                <a:latin typeface="Times" pitchFamily="2" charset="0"/>
              </a:rPr>
              <a:t> 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B9D466-F374-394F-A285-25A6FFA6F3BE}"/>
              </a:ext>
            </a:extLst>
          </p:cNvPr>
          <p:cNvSpPr txBox="1"/>
          <p:nvPr/>
        </p:nvSpPr>
        <p:spPr>
          <a:xfrm>
            <a:off x="823685" y="6709798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-0.38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/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79857B-2340-6848-8EB4-4B51CB4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30" y="7048352"/>
                <a:ext cx="516102" cy="277576"/>
              </a:xfrm>
              <a:prstGeom prst="rect">
                <a:avLst/>
              </a:prstGeom>
              <a:blipFill>
                <a:blip r:embed="rId4"/>
                <a:stretch>
                  <a:fillRect l="-12195" r="-487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E98CA6-7286-D14D-AF00-C3D98FB8A6A3}"/>
              </a:ext>
            </a:extLst>
          </p:cNvPr>
          <p:cNvSpPr txBox="1"/>
          <p:nvPr/>
        </p:nvSpPr>
        <p:spPr>
          <a:xfrm>
            <a:off x="1330721" y="7050838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0.37</a:t>
            </a:r>
            <a:endParaRPr lang="en-US" baseline="-25000" dirty="0">
              <a:latin typeface="Times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1D24D-9690-BA41-A36B-07BD07D48A07}"/>
              </a:ext>
            </a:extLst>
          </p:cNvPr>
          <p:cNvSpPr txBox="1"/>
          <p:nvPr/>
        </p:nvSpPr>
        <p:spPr>
          <a:xfrm>
            <a:off x="4168883" y="6806713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imes" pitchFamily="2" charset="0"/>
              </a:rPr>
              <a:t>Cov</a:t>
            </a:r>
            <a:r>
              <a:rPr lang="en-US" baseline="-25000" dirty="0" err="1">
                <a:latin typeface="Times" pitchFamily="2" charset="0"/>
              </a:rPr>
              <a:t>GE</a:t>
            </a:r>
            <a:r>
              <a:rPr lang="en-US" baseline="-25000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= 0.25</a:t>
            </a:r>
            <a:endParaRPr lang="en-US" baseline="-25000" dirty="0">
              <a:latin typeface="Time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/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GxE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CD73FB-94CD-7843-B880-F6833986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28" y="7145267"/>
                <a:ext cx="516102" cy="277576"/>
              </a:xfrm>
              <a:prstGeom prst="rect">
                <a:avLst/>
              </a:prstGeom>
              <a:blipFill>
                <a:blip r:embed="rId5"/>
                <a:stretch>
                  <a:fillRect l="-9756" r="-487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68CEFB8-4D40-DD45-A1B7-45863019E2E5}"/>
              </a:ext>
            </a:extLst>
          </p:cNvPr>
          <p:cNvSpPr txBox="1"/>
          <p:nvPr/>
        </p:nvSpPr>
        <p:spPr>
          <a:xfrm>
            <a:off x="4675919" y="714775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= 0.51</a:t>
            </a:r>
            <a:endParaRPr lang="en-US" baseline="-25000" dirty="0">
              <a:latin typeface="Times" pitchFamily="2" charset="0"/>
            </a:endParaRPr>
          </a:p>
        </p:txBody>
      </p:sp>
      <p:pic>
        <p:nvPicPr>
          <p:cNvPr id="34" name="Picture 2" descr="SurveyLogo_GRT_Jh_small">
            <a:extLst>
              <a:ext uri="{FF2B5EF4-FFF2-40B4-BE49-F238E27FC236}">
                <a16:creationId xmlns:a16="http://schemas.microsoft.com/office/drawing/2014/main" id="{19F7133E-7D61-E34A-91A6-AFA6BA529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46" y="5968271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D35AAF5-E9F0-1448-B687-165947229A64}"/>
              </a:ext>
            </a:extLst>
          </p:cNvPr>
          <p:cNvGrpSpPr/>
          <p:nvPr/>
        </p:nvGrpSpPr>
        <p:grpSpPr>
          <a:xfrm>
            <a:off x="2305181" y="9386602"/>
            <a:ext cx="2970432" cy="400110"/>
            <a:chOff x="824988" y="6747790"/>
            <a:chExt cx="2970432" cy="40011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F6D192C-08AB-3F4C-B690-8940D2CA56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66008" t="21638" r="30029" b="76588"/>
            <a:stretch/>
          </p:blipFill>
          <p:spPr>
            <a:xfrm>
              <a:off x="830216" y="6840711"/>
              <a:ext cx="201106" cy="750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667976B-E07B-1446-A284-E7402368F148}"/>
                </a:ext>
              </a:extLst>
            </p:cNvPr>
            <p:cNvSpPr txBox="1"/>
            <p:nvPr/>
          </p:nvSpPr>
          <p:spPr>
            <a:xfrm>
              <a:off x="956181" y="6747790"/>
              <a:ext cx="28392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native host plant species (</a:t>
              </a:r>
              <a:r>
                <a:rPr lang="en-US" sz="1000" i="1" dirty="0">
                  <a:latin typeface="Times" pitchFamily="2" charset="0"/>
                </a:rPr>
                <a:t>C. corundum</a:t>
              </a:r>
              <a:r>
                <a:rPr lang="en-US" sz="1000" dirty="0">
                  <a:latin typeface="Times" pitchFamily="2" charset="0"/>
                </a:rPr>
                <a:t>)</a:t>
              </a:r>
              <a:endParaRPr lang="en-US" sz="1000" i="1" dirty="0">
                <a:latin typeface="Times" pitchFamily="2" charset="0"/>
              </a:endParaRPr>
            </a:p>
            <a:p>
              <a:r>
                <a:rPr lang="en-US" sz="1000" dirty="0">
                  <a:latin typeface="Times" pitchFamily="2" charset="0"/>
                </a:rPr>
                <a:t>Native to introduced host plant species (</a:t>
              </a:r>
              <a:r>
                <a:rPr lang="en-US" sz="1000" i="1" dirty="0">
                  <a:latin typeface="Times" pitchFamily="2" charset="0"/>
                </a:rPr>
                <a:t>K. elegans</a:t>
              </a:r>
              <a:r>
                <a:rPr lang="en-US" sz="1000" dirty="0">
                  <a:latin typeface="Times" pitchFamily="2" charset="0"/>
                </a:rPr>
                <a:t>)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AEB40B3-BBE5-0E43-970A-52B6E5D4A5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66008" t="24765" r="29786" b="71313"/>
            <a:stretch/>
          </p:blipFill>
          <p:spPr>
            <a:xfrm>
              <a:off x="835051" y="6925372"/>
              <a:ext cx="207826" cy="16151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11139F-F129-E142-9BCC-93A4EC986AFF}"/>
                </a:ext>
              </a:extLst>
            </p:cNvPr>
            <p:cNvSpPr/>
            <p:nvPr/>
          </p:nvSpPr>
          <p:spPr>
            <a:xfrm>
              <a:off x="824988" y="6761326"/>
              <a:ext cx="2970432" cy="359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2" descr="SurveyLogo_GRT_Jh_small">
            <a:extLst>
              <a:ext uri="{FF2B5EF4-FFF2-40B4-BE49-F238E27FC236}">
                <a16:creationId xmlns:a16="http://schemas.microsoft.com/office/drawing/2014/main" id="{8BDEAD44-3C68-A94C-A86C-A0D7FFF9B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4167" r="96667">
                        <a14:foregroundMark x1="92222" y1="56000" x2="92222" y2="56000"/>
                        <a14:foregroundMark x1="96667" y1="58667" x2="96667" y2="58667"/>
                        <a14:foregroundMark x1="4167" y1="44667" x2="4167" y2="44667"/>
                        <a14:backgroundMark x1="28056" y1="16000" x2="28056" y2="16000"/>
                        <a14:backgroundMark x1="23333" y1="20333" x2="23333" y2="20333"/>
                        <a14:backgroundMark x1="21389" y1="29667" x2="21389" y2="29667"/>
                        <a14:backgroundMark x1="23056" y1="32667" x2="23056" y2="32667"/>
                        <a14:backgroundMark x1="16944" y1="37667" x2="16944" y2="37667"/>
                        <a14:backgroundMark x1="13611" y1="32333" x2="13611" y2="32333"/>
                        <a14:backgroundMark x1="26389" y1="17333" x2="26389" y2="17333"/>
                        <a14:backgroundMark x1="13056" y1="42333" x2="13056" y2="42333"/>
                        <a14:backgroundMark x1="14444" y1="42667" x2="14444" y2="42667"/>
                        <a14:backgroundMark x1="22778" y1="42667" x2="22778" y2="42667"/>
                        <a14:backgroundMark x1="21944" y1="52333" x2="21944" y2="52333"/>
                        <a14:backgroundMark x1="22778" y1="52333" x2="22778" y2="52333"/>
                        <a14:backgroundMark x1="25833" y1="52667" x2="25833" y2="52667"/>
                        <a14:backgroundMark x1="23611" y1="51000" x2="23611" y2="51000"/>
                        <a14:backgroundMark x1="14722" y1="59000" x2="14722" y2="59000"/>
                        <a14:backgroundMark x1="14722" y1="59000" x2="14722" y2="59000"/>
                        <a14:backgroundMark x1="18889" y1="70000" x2="18889" y2="70000"/>
                        <a14:backgroundMark x1="18056" y1="68000" x2="15278" y2="53000"/>
                        <a14:backgroundMark x1="14444" y1="75667" x2="21389" y2="85667"/>
                        <a14:backgroundMark x1="21389" y1="85667" x2="33611" y2="89000"/>
                        <a14:backgroundMark x1="33611" y1="89000" x2="26389" y2="79333"/>
                        <a14:backgroundMark x1="26389" y1="79333" x2="32778" y2="73000"/>
                        <a14:backgroundMark x1="83056" y1="38333" x2="83056" y2="38333"/>
                        <a14:backgroundMark x1="76944" y1="34667" x2="87222" y2="37333"/>
                        <a14:backgroundMark x1="87222" y1="37333" x2="87500" y2="37667"/>
                        <a14:backgroundMark x1="69444" y1="18667" x2="73611" y2="30667"/>
                        <a14:backgroundMark x1="73611" y1="30667" x2="70278" y2="20000"/>
                        <a14:backgroundMark x1="82222" y1="19667" x2="78333" y2="11667"/>
                        <a14:backgroundMark x1="58889" y1="34000" x2="64167" y2="37333"/>
                        <a14:backgroundMark x1="69167" y1="33333" x2="77500" y2="34333"/>
                        <a14:backgroundMark x1="46944" y1="13667" x2="50000" y2="26333"/>
                        <a14:backgroundMark x1="50000" y1="26333" x2="54444" y2="33667"/>
                        <a14:backgroundMark x1="44444" y1="31000" x2="51667" y2="34000"/>
                        <a14:backgroundMark x1="56944" y1="62333" x2="61667" y2="66667"/>
                        <a14:backgroundMark x1="53056" y1="71667" x2="54167" y2="86000"/>
                        <a14:backgroundMark x1="54167" y1="86000" x2="51667" y2="70667"/>
                        <a14:backgroundMark x1="37500" y1="87000" x2="38611" y2="65667"/>
                        <a14:backgroundMark x1="41389" y1="74333" x2="39167" y2="67000"/>
                        <a14:backgroundMark x1="33333" y1="66000" x2="38889" y2="64333"/>
                        <a14:backgroundMark x1="42500" y1="56667" x2="43611" y2="56667"/>
                        <a14:backgroundMark x1="48056" y1="62667" x2="50000" y2="63000"/>
                        <a14:backgroundMark x1="44167" y1="66000" x2="44167" y2="66000"/>
                        <a14:backgroundMark x1="46389" y1="71000" x2="46389" y2="71000"/>
                        <a14:backgroundMark x1="83056" y1="81667" x2="83056" y2="81667"/>
                        <a14:backgroundMark x1="81944" y1="81667" x2="92500" y2="81667"/>
                        <a14:backgroundMark x1="85833" y1="78000" x2="82778" y2="78333"/>
                        <a14:backgroundMark x1="22500" y1="51000" x2="33611" y2="53667"/>
                        <a14:backgroundMark x1="11944" y1="30667" x2="24722" y2="42000"/>
                        <a14:backgroundMark x1="12222" y1="50000" x2="16111" y2="50333"/>
                        <a14:backgroundMark x1="18889" y1="14667" x2="23611" y2="31667"/>
                        <a14:backgroundMark x1="23611" y1="31667" x2="24444" y2="32667"/>
                        <a14:backgroundMark x1="23611" y1="59667" x2="28611" y2="71000"/>
                        <a14:backgroundMark x1="28611" y1="71000" x2="31667" y2="71000"/>
                        <a14:backgroundMark x1="68611" y1="83667" x2="78333" y2="89000"/>
                        <a14:backgroundMark x1="78333" y1="89000" x2="78333" y2="89000"/>
                        <a14:backgroundMark x1="78056" y1="77000" x2="88889" y2="78333"/>
                        <a14:backgroundMark x1="88889" y1="78333" x2="89167" y2="78333"/>
                        <a14:backgroundMark x1="87500" y1="75667" x2="87500" y2="75667"/>
                        <a14:backgroundMark x1="88611" y1="75667" x2="88611" y2="75667"/>
                        <a14:backgroundMark x1="86944" y1="75000" x2="86944" y2="75000"/>
                        <a14:backgroundMark x1="87500" y1="74333" x2="87500" y2="74333"/>
                        <a14:backgroundMark x1="91111" y1="48667" x2="91111" y2="48667"/>
                        <a14:backgroundMark x1="92500" y1="45667" x2="93611" y2="46667"/>
                        <a14:backgroundMark x1="92500" y1="46000" x2="98333" y2="54000"/>
                        <a14:backgroundMark x1="87778" y1="69000" x2="94722" y2="69333"/>
                        <a14:backgroundMark x1="90000" y1="66333" x2="95278" y2="66667"/>
                        <a14:backgroundMark x1="76111" y1="87667" x2="86111" y2="9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321" y="5979106"/>
            <a:ext cx="776175" cy="64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536759F-CC65-6046-B1EE-13B81E0826B4}"/>
              </a:ext>
            </a:extLst>
          </p:cNvPr>
          <p:cNvGrpSpPr/>
          <p:nvPr/>
        </p:nvGrpSpPr>
        <p:grpSpPr>
          <a:xfrm>
            <a:off x="2511515" y="3075602"/>
            <a:ext cx="1819110" cy="418008"/>
            <a:chOff x="855075" y="3817194"/>
            <a:chExt cx="1819110" cy="41800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58721C-90F1-DB46-89E0-03DE588F4FF5}"/>
                </a:ext>
              </a:extLst>
            </p:cNvPr>
            <p:cNvSpPr/>
            <p:nvPr/>
          </p:nvSpPr>
          <p:spPr>
            <a:xfrm>
              <a:off x="855075" y="3817194"/>
              <a:ext cx="1751599" cy="3932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7C730B-E373-EC47-BA6B-6F97960A687E}"/>
                </a:ext>
              </a:extLst>
            </p:cNvPr>
            <p:cNvSpPr txBox="1"/>
            <p:nvPr/>
          </p:nvSpPr>
          <p:spPr>
            <a:xfrm>
              <a:off x="1006741" y="3835092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Times" pitchFamily="2" charset="0"/>
                </a:rPr>
                <a:t>Native to freshwater habitats</a:t>
              </a:r>
            </a:p>
            <a:p>
              <a:r>
                <a:rPr lang="en-US" sz="1000" dirty="0">
                  <a:latin typeface="Times" pitchFamily="2" charset="0"/>
                </a:rPr>
                <a:t>Native to saltwater habitats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22BBF694-1F27-0B4F-A75B-9C59AA4150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66008" t="21638" r="30029" b="76588"/>
            <a:stretch/>
          </p:blipFill>
          <p:spPr>
            <a:xfrm>
              <a:off x="874294" y="3920553"/>
              <a:ext cx="201106" cy="7502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D8AD504-51BF-BC44-9308-71E6C5D29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66008" t="24765" r="29786" b="71313"/>
            <a:stretch/>
          </p:blipFill>
          <p:spPr>
            <a:xfrm>
              <a:off x="875954" y="4005214"/>
              <a:ext cx="207826" cy="161511"/>
            </a:xfrm>
            <a:prstGeom prst="rect">
              <a:avLst/>
            </a:prstGeom>
          </p:spPr>
        </p:pic>
      </p:grpSp>
      <p:pic>
        <p:nvPicPr>
          <p:cNvPr id="1030" name="Picture 6" descr="Green Tree Frogs For Sale - Underground Reptiles">
            <a:extLst>
              <a:ext uri="{FF2B5EF4-FFF2-40B4-BE49-F238E27FC236}">
                <a16:creationId xmlns:a16="http://schemas.microsoft.com/office/drawing/2014/main" id="{CB3A2CF3-48BC-AC4F-BC01-3261EB4D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1300" b="66900" l="9800" r="90000">
                        <a14:foregroundMark x1="10700" y1="51400" x2="10300" y2="55100"/>
                        <a14:foregroundMark x1="67300" y1="65600" x2="73000" y2="66900"/>
                        <a14:foregroundMark x1="75000" y1="31300" x2="78900" y2="32100"/>
                        <a14:foregroundMark x1="13100" y1="51200" x2="9800" y2="56000"/>
                        <a14:foregroundMark x1="76700" y1="43300" x2="75600" y2="49600"/>
                        <a14:foregroundMark x1="81300" y1="43300" x2="76700" y2="47000"/>
                        <a14:foregroundMark x1="88500" y1="34300" x2="88300" y2="38500"/>
                        <a14:foregroundMark x1="88500" y1="35900" x2="8980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996" b="32066"/>
          <a:stretch/>
        </p:blipFill>
        <p:spPr bwMode="auto">
          <a:xfrm>
            <a:off x="886595" y="2774340"/>
            <a:ext cx="1300057" cy="51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0504DD68-A58B-844F-B4DC-96BE7FB1E70A}"/>
              </a:ext>
            </a:extLst>
          </p:cNvPr>
          <p:cNvSpPr/>
          <p:nvPr/>
        </p:nvSpPr>
        <p:spPr>
          <a:xfrm>
            <a:off x="1882404" y="5698276"/>
            <a:ext cx="902071" cy="174025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72AB6E7-CDAC-D348-8355-298048A88095}"/>
              </a:ext>
            </a:extLst>
          </p:cNvPr>
          <p:cNvSpPr/>
          <p:nvPr/>
        </p:nvSpPr>
        <p:spPr>
          <a:xfrm>
            <a:off x="1085271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B355B2-5EA9-1F40-813E-DCAEE8454F7C}"/>
              </a:ext>
            </a:extLst>
          </p:cNvPr>
          <p:cNvSpPr/>
          <p:nvPr/>
        </p:nvSpPr>
        <p:spPr>
          <a:xfrm>
            <a:off x="4499438" y="8982914"/>
            <a:ext cx="776175" cy="326186"/>
          </a:xfrm>
          <a:prstGeom prst="rect">
            <a:avLst/>
          </a:prstGeom>
          <a:noFill/>
          <a:ln w="38100">
            <a:solidFill>
              <a:srgbClr val="3CBB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8FE607-5E7E-914C-A82E-0AAC8C4EB695}"/>
              </a:ext>
            </a:extLst>
          </p:cNvPr>
          <p:cNvSpPr/>
          <p:nvPr/>
        </p:nvSpPr>
        <p:spPr>
          <a:xfrm>
            <a:off x="5678719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2EFC955-43B6-2A4E-A394-10CE5409F88B}"/>
              </a:ext>
            </a:extLst>
          </p:cNvPr>
          <p:cNvSpPr/>
          <p:nvPr/>
        </p:nvSpPr>
        <p:spPr>
          <a:xfrm>
            <a:off x="2256496" y="8982914"/>
            <a:ext cx="776175" cy="326186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F841B7-E958-D34A-82D9-B2F54DAB8415}"/>
              </a:ext>
            </a:extLst>
          </p:cNvPr>
          <p:cNvSpPr/>
          <p:nvPr/>
        </p:nvSpPr>
        <p:spPr>
          <a:xfrm>
            <a:off x="4727307" y="5693508"/>
            <a:ext cx="776175" cy="180521"/>
          </a:xfrm>
          <a:prstGeom prst="rect">
            <a:avLst/>
          </a:prstGeom>
          <a:noFill/>
          <a:ln w="38100">
            <a:solidFill>
              <a:srgbClr val="44368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10419</TotalTime>
  <Words>58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30</cp:revision>
  <dcterms:created xsi:type="dcterms:W3CDTF">2021-01-21T20:52:12Z</dcterms:created>
  <dcterms:modified xsi:type="dcterms:W3CDTF">2021-03-11T18:33:54Z</dcterms:modified>
</cp:coreProperties>
</file>