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15E"/>
    <a:srgbClr val="090949"/>
    <a:srgbClr val="141655"/>
    <a:srgbClr val="08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BF86-34B5-4248-8A50-9B5496F6D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4C620-8A9A-F14E-852B-B078C7BC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30F25-5F56-2F4E-9E63-ADCBCC8A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3817157" y="1394863"/>
            <a:ext cx="776614" cy="475989"/>
          </a:xfrm>
          <a:prstGeom prst="rect">
            <a:avLst/>
          </a:prstGeom>
          <a:solidFill>
            <a:srgbClr val="0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0.9925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3817157" y="2078168"/>
            <a:ext cx="776614" cy="475989"/>
          </a:xfrm>
          <a:prstGeom prst="rect">
            <a:avLst/>
          </a:prstGeom>
          <a:solidFill>
            <a:srgbClr val="141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0.9448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482211" y="1394863"/>
            <a:ext cx="776614" cy="475989"/>
          </a:xfrm>
          <a:prstGeom prst="rect">
            <a:avLst/>
          </a:prstGeom>
          <a:solidFill>
            <a:srgbClr val="090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0.9819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482211" y="2078167"/>
            <a:ext cx="776614" cy="475989"/>
          </a:xfrm>
          <a:prstGeom prst="rect">
            <a:avLst/>
          </a:prstGeom>
          <a:solidFill>
            <a:srgbClr val="1D2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0.9161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2020-10-19T15:13:52Z</dcterms:created>
  <dcterms:modified xsi:type="dcterms:W3CDTF">2020-10-19T15:20:24Z</dcterms:modified>
</cp:coreProperties>
</file>