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8"/>
    <p:restoredTop sz="94733"/>
  </p:normalViewPr>
  <p:slideViewPr>
    <p:cSldViewPr snapToGrid="0" snapToObjects="1">
      <p:cViewPr>
        <p:scale>
          <a:sx n="179" d="100"/>
          <a:sy n="179" d="100"/>
        </p:scale>
        <p:origin x="840" y="-4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00CCF-9DCE-A94A-8C6B-8513C63414D1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E9F24-B074-2948-81BF-42D47E39D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28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E9F24-B074-2948-81BF-42D47E39D4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2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9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7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31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5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0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82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1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304A-289A-AD4C-8B4A-00EF3C0F3C79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B01E9-25BD-404D-B175-53F473C54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5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>
            <a:extLst>
              <a:ext uri="{FF2B5EF4-FFF2-40B4-BE49-F238E27FC236}">
                <a16:creationId xmlns:a16="http://schemas.microsoft.com/office/drawing/2014/main" id="{CE461DCB-F596-9F45-8D39-70E55B1B7F23}"/>
              </a:ext>
            </a:extLst>
          </p:cNvPr>
          <p:cNvSpPr/>
          <p:nvPr/>
        </p:nvSpPr>
        <p:spPr>
          <a:xfrm rot="16200000">
            <a:off x="1680912" y="-371212"/>
            <a:ext cx="3594967" cy="5423203"/>
          </a:xfrm>
          <a:prstGeom prst="halfFrame">
            <a:avLst>
              <a:gd name="adj1" fmla="val 771"/>
              <a:gd name="adj2" fmla="val 6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AD0CA8-2C24-3642-8E0F-D076F87A9AAB}"/>
              </a:ext>
            </a:extLst>
          </p:cNvPr>
          <p:cNvSpPr/>
          <p:nvPr/>
        </p:nvSpPr>
        <p:spPr>
          <a:xfrm>
            <a:off x="1410466" y="4025333"/>
            <a:ext cx="75888" cy="2192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2985D-5E90-614F-B087-F2EF4E6644C2}"/>
              </a:ext>
            </a:extLst>
          </p:cNvPr>
          <p:cNvSpPr/>
          <p:nvPr/>
        </p:nvSpPr>
        <p:spPr>
          <a:xfrm>
            <a:off x="4951777" y="4031963"/>
            <a:ext cx="75888" cy="219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9D6F5-6EA4-A34A-B17F-38EE88BDB9C5}"/>
              </a:ext>
            </a:extLst>
          </p:cNvPr>
          <p:cNvSpPr txBox="1"/>
          <p:nvPr/>
        </p:nvSpPr>
        <p:spPr>
          <a:xfrm>
            <a:off x="774676" y="4217594"/>
            <a:ext cx="1349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Environment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99F45-8F72-8641-9020-79FC48D35AE3}"/>
              </a:ext>
            </a:extLst>
          </p:cNvPr>
          <p:cNvSpPr txBox="1"/>
          <p:nvPr/>
        </p:nvSpPr>
        <p:spPr>
          <a:xfrm>
            <a:off x="4308922" y="4218612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Environment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17D28-EE3F-684E-928F-33D8C8153D29}"/>
              </a:ext>
            </a:extLst>
          </p:cNvPr>
          <p:cNvSpPr txBox="1"/>
          <p:nvPr/>
        </p:nvSpPr>
        <p:spPr>
          <a:xfrm rot="16200000">
            <a:off x="-507282" y="199115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Phenotype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F29827-6C0B-0448-9948-A62B049E93E2}"/>
              </a:ext>
            </a:extLst>
          </p:cNvPr>
          <p:cNvSpPr/>
          <p:nvPr/>
        </p:nvSpPr>
        <p:spPr>
          <a:xfrm>
            <a:off x="1319823" y="3623035"/>
            <a:ext cx="257175" cy="257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AFB11A-94C2-974B-B7F3-38027876275D}"/>
              </a:ext>
            </a:extLst>
          </p:cNvPr>
          <p:cNvSpPr/>
          <p:nvPr/>
        </p:nvSpPr>
        <p:spPr>
          <a:xfrm>
            <a:off x="4864162" y="2190256"/>
            <a:ext cx="257175" cy="257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AA0091-A001-804B-B821-C1EC90A7BDE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576998" y="2318844"/>
            <a:ext cx="3287164" cy="143277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EA28F0-DA04-5048-8BF8-FE25FA4D27C7}"/>
              </a:ext>
            </a:extLst>
          </p:cNvPr>
          <p:cNvCxnSpPr>
            <a:cxnSpLocks/>
            <a:stCxn id="2" idx="3"/>
            <a:endCxn id="49" idx="1"/>
          </p:cNvCxnSpPr>
          <p:nvPr/>
        </p:nvCxnSpPr>
        <p:spPr>
          <a:xfrm flipV="1">
            <a:off x="1583565" y="773167"/>
            <a:ext cx="3280597" cy="1421304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75D1D4-62EF-9A45-A3B4-C5BEC507DC32}"/>
              </a:ext>
            </a:extLst>
          </p:cNvPr>
          <p:cNvSpPr txBox="1"/>
          <p:nvPr/>
        </p:nvSpPr>
        <p:spPr>
          <a:xfrm>
            <a:off x="5111427" y="2194757"/>
            <a:ext cx="8723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Genotype 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55967B-4776-F246-83A1-E72816136F27}"/>
              </a:ext>
            </a:extLst>
          </p:cNvPr>
          <p:cNvSpPr txBox="1"/>
          <p:nvPr/>
        </p:nvSpPr>
        <p:spPr>
          <a:xfrm>
            <a:off x="5081984" y="666847"/>
            <a:ext cx="8723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Genotype B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BE954E42-159C-C145-8A96-6EDBDC86CC78}"/>
              </a:ext>
            </a:extLst>
          </p:cNvPr>
          <p:cNvSpPr/>
          <p:nvPr/>
        </p:nvSpPr>
        <p:spPr>
          <a:xfrm>
            <a:off x="1199847" y="2190256"/>
            <a:ext cx="106412" cy="15683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9699804A-1452-6B4F-ADAC-A5A1DC8A6FDE}"/>
              </a:ext>
            </a:extLst>
          </p:cNvPr>
          <p:cNvSpPr/>
          <p:nvPr/>
        </p:nvSpPr>
        <p:spPr>
          <a:xfrm>
            <a:off x="4709158" y="772685"/>
            <a:ext cx="106412" cy="15383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A1BF07-6CCD-954C-87D3-96895D7BC967}"/>
              </a:ext>
            </a:extLst>
          </p:cNvPr>
          <p:cNvCxnSpPr>
            <a:cxnSpLocks/>
          </p:cNvCxnSpPr>
          <p:nvPr/>
        </p:nvCxnSpPr>
        <p:spPr>
          <a:xfrm flipH="1">
            <a:off x="841309" y="2974419"/>
            <a:ext cx="4002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E86497-7E1C-8A42-B63A-6995AD880EE0}"/>
                  </a:ext>
                </a:extLst>
              </p:cNvPr>
              <p:cNvSpPr txBox="1"/>
              <p:nvPr/>
            </p:nvSpPr>
            <p:spPr>
              <a:xfrm>
                <a:off x="517082" y="2698146"/>
                <a:ext cx="334124" cy="185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E86497-7E1C-8A42-B63A-6995AD880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82" y="2698146"/>
                <a:ext cx="334124" cy="185051"/>
              </a:xfrm>
              <a:prstGeom prst="rect">
                <a:avLst/>
              </a:prstGeom>
              <a:blipFill>
                <a:blip r:embed="rId3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A2BF6C-49A9-D045-8352-AF0F2DC93DFC}"/>
              </a:ext>
            </a:extLst>
          </p:cNvPr>
          <p:cNvCxnSpPr>
            <a:cxnSpLocks/>
            <a:stCxn id="37" idx="1"/>
          </p:cNvCxnSpPr>
          <p:nvPr/>
        </p:nvCxnSpPr>
        <p:spPr>
          <a:xfrm flipH="1">
            <a:off x="841310" y="1541847"/>
            <a:ext cx="386784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B381A4-5EB2-D545-B794-52BC0B2532A3}"/>
                  </a:ext>
                </a:extLst>
              </p:cNvPr>
              <p:cNvSpPr txBox="1"/>
              <p:nvPr/>
            </p:nvSpPr>
            <p:spPr>
              <a:xfrm>
                <a:off x="505363" y="1461408"/>
                <a:ext cx="334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6B381A4-5EB2-D545-B794-52BC0B253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363" y="1461408"/>
                <a:ext cx="334124" cy="184666"/>
              </a:xfrm>
              <a:prstGeom prst="rect">
                <a:avLst/>
              </a:prstGeom>
              <a:blipFill>
                <a:blip r:embed="rId4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9D9408F2-CDCB-794A-B2F1-5ECBF7B57724}"/>
              </a:ext>
            </a:extLst>
          </p:cNvPr>
          <p:cNvSpPr txBox="1"/>
          <p:nvPr/>
        </p:nvSpPr>
        <p:spPr>
          <a:xfrm>
            <a:off x="231119" y="1410235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C0ED6F5-FC8E-A34C-9396-30A5023AD551}"/>
              </a:ext>
            </a:extLst>
          </p:cNvPr>
          <p:cNvSpPr/>
          <p:nvPr/>
        </p:nvSpPr>
        <p:spPr>
          <a:xfrm rot="4021445">
            <a:off x="3130717" y="-384435"/>
            <a:ext cx="137160" cy="3566160"/>
          </a:xfrm>
          <a:prstGeom prst="leftBrace">
            <a:avLst>
              <a:gd name="adj1" fmla="val 7415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42C30B-756F-AE43-A217-912A20522D4F}"/>
              </a:ext>
            </a:extLst>
          </p:cNvPr>
          <p:cNvCxnSpPr>
            <a:cxnSpLocks/>
          </p:cNvCxnSpPr>
          <p:nvPr/>
        </p:nvCxnSpPr>
        <p:spPr>
          <a:xfrm flipH="1">
            <a:off x="841309" y="1328514"/>
            <a:ext cx="232220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692A83-CE63-1E4F-A8A9-E2D9111C6BC8}"/>
              </a:ext>
            </a:extLst>
          </p:cNvPr>
          <p:cNvSpPr txBox="1"/>
          <p:nvPr/>
        </p:nvSpPr>
        <p:spPr>
          <a:xfrm>
            <a:off x="232098" y="119229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Gen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7987D6-E67D-E143-A363-BCA5D75132C2}"/>
              </a:ext>
            </a:extLst>
          </p:cNvPr>
          <p:cNvCxnSpPr>
            <a:cxnSpLocks/>
          </p:cNvCxnSpPr>
          <p:nvPr/>
        </p:nvCxnSpPr>
        <p:spPr>
          <a:xfrm flipH="1">
            <a:off x="841309" y="2859371"/>
            <a:ext cx="233796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8FC95-5419-6E49-9F63-6FB75794190F}"/>
              </a:ext>
            </a:extLst>
          </p:cNvPr>
          <p:cNvGrpSpPr/>
          <p:nvPr/>
        </p:nvGrpSpPr>
        <p:grpSpPr>
          <a:xfrm>
            <a:off x="4136712" y="2955812"/>
            <a:ext cx="1842440" cy="997013"/>
            <a:chOff x="5583695" y="3954975"/>
            <a:chExt cx="3275448" cy="177246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DB3C25-67B8-0348-8950-DC8E220ED5F1}"/>
                </a:ext>
              </a:extLst>
            </p:cNvPr>
            <p:cNvSpPr txBox="1"/>
            <p:nvPr/>
          </p:nvSpPr>
          <p:spPr>
            <a:xfrm>
              <a:off x="5583695" y="4048355"/>
              <a:ext cx="15109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Helvetica" pitchFamily="2" charset="0"/>
                </a:rPr>
                <a:t>Genotype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990A097-0F3E-A344-ADC5-1CA72E1F5FBA}"/>
                </a:ext>
              </a:extLst>
            </p:cNvPr>
            <p:cNvSpPr txBox="1"/>
            <p:nvPr/>
          </p:nvSpPr>
          <p:spPr>
            <a:xfrm>
              <a:off x="7000514" y="4045135"/>
              <a:ext cx="18586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Helvetica" pitchFamily="2" charset="0"/>
                </a:rPr>
                <a:t>Environment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9E16569-4570-6143-857C-54FA1FAE7EAE}"/>
                </a:ext>
              </a:extLst>
            </p:cNvPr>
            <p:cNvSpPr txBox="1"/>
            <p:nvPr/>
          </p:nvSpPr>
          <p:spPr>
            <a:xfrm>
              <a:off x="5827928" y="5210952"/>
              <a:ext cx="267936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latin typeface="Helvetica" pitchFamily="2" charset="0"/>
                </a:rPr>
                <a:t>Cov</a:t>
              </a:r>
              <a:r>
                <a:rPr lang="en-US" sz="1200" b="1" dirty="0">
                  <a:latin typeface="Helvetica" pitchFamily="2" charset="0"/>
                </a:rPr>
                <a:t>(Gen, Env) &gt; 0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D6FF5C-D83C-2C4D-8537-A98FF60E6DF8}"/>
                </a:ext>
              </a:extLst>
            </p:cNvPr>
            <p:cNvSpPr/>
            <p:nvPr/>
          </p:nvSpPr>
          <p:spPr>
            <a:xfrm>
              <a:off x="5588145" y="3954975"/>
              <a:ext cx="3204633" cy="1772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p:sp>
        <p:nvSpPr>
          <p:cNvPr id="2" name="Diamond 1">
            <a:extLst>
              <a:ext uri="{FF2B5EF4-FFF2-40B4-BE49-F238E27FC236}">
                <a16:creationId xmlns:a16="http://schemas.microsoft.com/office/drawing/2014/main" id="{88F8FFFA-EEC6-F849-89EF-13C55884913F}"/>
              </a:ext>
            </a:extLst>
          </p:cNvPr>
          <p:cNvSpPr>
            <a:spLocks noChangeAspect="1"/>
          </p:cNvSpPr>
          <p:nvPr/>
        </p:nvSpPr>
        <p:spPr>
          <a:xfrm>
            <a:off x="1326390" y="2065883"/>
            <a:ext cx="257175" cy="257175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5932ADAE-F96D-A64D-85E2-1D7909A69984}"/>
              </a:ext>
            </a:extLst>
          </p:cNvPr>
          <p:cNvSpPr>
            <a:spLocks noChangeAspect="1"/>
          </p:cNvSpPr>
          <p:nvPr/>
        </p:nvSpPr>
        <p:spPr>
          <a:xfrm>
            <a:off x="4864162" y="644579"/>
            <a:ext cx="257175" cy="257175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50" name="Half Frame 49">
            <a:extLst>
              <a:ext uri="{FF2B5EF4-FFF2-40B4-BE49-F238E27FC236}">
                <a16:creationId xmlns:a16="http://schemas.microsoft.com/office/drawing/2014/main" id="{AD80314C-68D1-4E47-9599-77F489151546}"/>
              </a:ext>
            </a:extLst>
          </p:cNvPr>
          <p:cNvSpPr/>
          <p:nvPr/>
        </p:nvSpPr>
        <p:spPr>
          <a:xfrm rot="16200000">
            <a:off x="1680912" y="3897204"/>
            <a:ext cx="3594967" cy="5423203"/>
          </a:xfrm>
          <a:prstGeom prst="halfFrame">
            <a:avLst>
              <a:gd name="adj1" fmla="val 771"/>
              <a:gd name="adj2" fmla="val 62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8D19FB-A45D-1047-8DD5-07CBCEAC55D0}"/>
              </a:ext>
            </a:extLst>
          </p:cNvPr>
          <p:cNvSpPr txBox="1"/>
          <p:nvPr/>
        </p:nvSpPr>
        <p:spPr>
          <a:xfrm>
            <a:off x="895778" y="4873831"/>
            <a:ext cx="2945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b. Countergradient Variation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7B53E32-3C2C-A945-A154-9A90F533BCED}"/>
              </a:ext>
            </a:extLst>
          </p:cNvPr>
          <p:cNvSpPr/>
          <p:nvPr/>
        </p:nvSpPr>
        <p:spPr>
          <a:xfrm>
            <a:off x="1319823" y="6324621"/>
            <a:ext cx="257175" cy="257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048685E-FA1F-9446-81C1-52674EAC1E4D}"/>
              </a:ext>
            </a:extLst>
          </p:cNvPr>
          <p:cNvSpPr/>
          <p:nvPr/>
        </p:nvSpPr>
        <p:spPr>
          <a:xfrm>
            <a:off x="4856279" y="4891842"/>
            <a:ext cx="257175" cy="25717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489C33-CC0D-1549-98C0-43EE53EDF4CA}"/>
              </a:ext>
            </a:extLst>
          </p:cNvPr>
          <p:cNvCxnSpPr>
            <a:stCxn id="56" idx="6"/>
            <a:endCxn id="59" idx="2"/>
          </p:cNvCxnSpPr>
          <p:nvPr/>
        </p:nvCxnSpPr>
        <p:spPr>
          <a:xfrm flipV="1">
            <a:off x="1576998" y="5020430"/>
            <a:ext cx="3279281" cy="1432779"/>
          </a:xfrm>
          <a:prstGeom prst="line">
            <a:avLst/>
          </a:prstGeom>
          <a:ln w="1270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21B6F42B-0BCA-9841-AA37-CB2388262F4E}"/>
              </a:ext>
            </a:extLst>
          </p:cNvPr>
          <p:cNvSpPr>
            <a:spLocks noChangeAspect="1"/>
          </p:cNvSpPr>
          <p:nvPr/>
        </p:nvSpPr>
        <p:spPr>
          <a:xfrm>
            <a:off x="1307040" y="7869522"/>
            <a:ext cx="257175" cy="257175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FCD7B95A-5F9D-0D41-9E88-32F0A103234F}"/>
              </a:ext>
            </a:extLst>
          </p:cNvPr>
          <p:cNvSpPr>
            <a:spLocks noChangeAspect="1"/>
          </p:cNvSpPr>
          <p:nvPr/>
        </p:nvSpPr>
        <p:spPr>
          <a:xfrm>
            <a:off x="4858340" y="6447054"/>
            <a:ext cx="257175" cy="257175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65" name="Left Brace 64">
            <a:extLst>
              <a:ext uri="{FF2B5EF4-FFF2-40B4-BE49-F238E27FC236}">
                <a16:creationId xmlns:a16="http://schemas.microsoft.com/office/drawing/2014/main" id="{BB05CDDA-DA3F-4F49-8C73-D0BAA23C089B}"/>
              </a:ext>
            </a:extLst>
          </p:cNvPr>
          <p:cNvSpPr/>
          <p:nvPr/>
        </p:nvSpPr>
        <p:spPr>
          <a:xfrm rot="4021445">
            <a:off x="3133130" y="1139355"/>
            <a:ext cx="137160" cy="3566160"/>
          </a:xfrm>
          <a:prstGeom prst="leftBrace">
            <a:avLst>
              <a:gd name="adj1" fmla="val 7415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872D9C-CB51-3144-83EC-D948D40FCE6E}"/>
              </a:ext>
            </a:extLst>
          </p:cNvPr>
          <p:cNvSpPr txBox="1"/>
          <p:nvPr/>
        </p:nvSpPr>
        <p:spPr>
          <a:xfrm>
            <a:off x="895778" y="551167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a. </a:t>
            </a:r>
            <a:r>
              <a:rPr lang="en-US" sz="1600" b="1" dirty="0" err="1">
                <a:latin typeface="Helvetica" pitchFamily="2" charset="0"/>
              </a:rPr>
              <a:t>Cogradient</a:t>
            </a:r>
            <a:r>
              <a:rPr lang="en-US" sz="1600" b="1" dirty="0">
                <a:latin typeface="Helvetica" pitchFamily="2" charset="0"/>
              </a:rPr>
              <a:t>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89B9AC-0345-2449-B403-DCC50FD6297A}"/>
                  </a:ext>
                </a:extLst>
              </p:cNvPr>
              <p:cNvSpPr txBox="1"/>
              <p:nvPr/>
            </p:nvSpPr>
            <p:spPr>
              <a:xfrm>
                <a:off x="505933" y="1238273"/>
                <a:ext cx="367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289B9AC-0345-2449-B403-DCC50FD62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33" y="1238273"/>
                <a:ext cx="367675" cy="184666"/>
              </a:xfrm>
              <a:prstGeom prst="rect">
                <a:avLst/>
              </a:prstGeom>
              <a:blipFill>
                <a:blip r:embed="rId5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36A3EF37-1282-8948-A824-5CFA82E50D79}"/>
              </a:ext>
            </a:extLst>
          </p:cNvPr>
          <p:cNvSpPr txBox="1"/>
          <p:nvPr/>
        </p:nvSpPr>
        <p:spPr>
          <a:xfrm>
            <a:off x="230447" y="2870116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EE2D28-8E16-5141-8419-36086509F8DE}"/>
              </a:ext>
            </a:extLst>
          </p:cNvPr>
          <p:cNvSpPr txBox="1"/>
          <p:nvPr/>
        </p:nvSpPr>
        <p:spPr>
          <a:xfrm>
            <a:off x="215660" y="2652173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0066C9-60EC-214E-8970-299606741C21}"/>
                  </a:ext>
                </a:extLst>
              </p:cNvPr>
              <p:cNvSpPr txBox="1"/>
              <p:nvPr/>
            </p:nvSpPr>
            <p:spPr>
              <a:xfrm>
                <a:off x="503563" y="2913607"/>
                <a:ext cx="334124" cy="185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0066C9-60EC-214E-8970-299606741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63" y="2913607"/>
                <a:ext cx="334124" cy="1850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0F21617-9DF7-3D44-9737-2754C8D6B468}"/>
                  </a:ext>
                </a:extLst>
              </p:cNvPr>
              <p:cNvSpPr txBox="1"/>
              <p:nvPr/>
            </p:nvSpPr>
            <p:spPr>
              <a:xfrm>
                <a:off x="4596346" y="3420094"/>
                <a:ext cx="334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0F21617-9DF7-3D44-9737-2754C8D6B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346" y="3420094"/>
                <a:ext cx="334124" cy="184666"/>
              </a:xfrm>
              <a:prstGeom prst="rect">
                <a:avLst/>
              </a:prstGeom>
              <a:blipFill>
                <a:blip r:embed="rId7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208E86C4-B531-2240-83BE-11D8EDD900B7}"/>
              </a:ext>
            </a:extLst>
          </p:cNvPr>
          <p:cNvSpPr txBox="1"/>
          <p:nvPr/>
        </p:nvSpPr>
        <p:spPr>
          <a:xfrm>
            <a:off x="4300119" y="3371809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8A69DCB-E287-6246-8992-9B28C3070168}"/>
              </a:ext>
            </a:extLst>
          </p:cNvPr>
          <p:cNvSpPr txBox="1"/>
          <p:nvPr/>
        </p:nvSpPr>
        <p:spPr>
          <a:xfrm>
            <a:off x="5101668" y="3365720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4DF168F-9050-4A4A-8AF6-17B77379442A}"/>
                  </a:ext>
                </a:extLst>
              </p:cNvPr>
              <p:cNvSpPr txBox="1"/>
              <p:nvPr/>
            </p:nvSpPr>
            <p:spPr>
              <a:xfrm>
                <a:off x="5378524" y="3412331"/>
                <a:ext cx="334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34DF168F-9050-4A4A-8AF6-17B773794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524" y="3412331"/>
                <a:ext cx="334124" cy="184666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95D63EB3-545D-7F4E-AD11-631513E4A87B}"/>
              </a:ext>
            </a:extLst>
          </p:cNvPr>
          <p:cNvSpPr txBox="1"/>
          <p:nvPr/>
        </p:nvSpPr>
        <p:spPr>
          <a:xfrm>
            <a:off x="4302735" y="318650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Gen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EFB638B-63D1-814D-91BC-0BF6A0E1BB7A}"/>
              </a:ext>
            </a:extLst>
          </p:cNvPr>
          <p:cNvSpPr txBox="1"/>
          <p:nvPr/>
        </p:nvSpPr>
        <p:spPr>
          <a:xfrm>
            <a:off x="5104284" y="318041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AA15B55-30AF-014F-B3E5-8AA6446A70FE}"/>
                  </a:ext>
                </a:extLst>
              </p:cNvPr>
              <p:cNvSpPr txBox="1"/>
              <p:nvPr/>
            </p:nvSpPr>
            <p:spPr>
              <a:xfrm>
                <a:off x="4610958" y="3220100"/>
                <a:ext cx="334124" cy="185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AA15B55-30AF-014F-B3E5-8AA6446A7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58" y="3220100"/>
                <a:ext cx="334124" cy="185051"/>
              </a:xfrm>
              <a:prstGeom prst="rect">
                <a:avLst/>
              </a:prstGeom>
              <a:blipFill>
                <a:blip r:embed="rId9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B5AD58-2F9B-7E42-885A-613EEAA27D05}"/>
                  </a:ext>
                </a:extLst>
              </p:cNvPr>
              <p:cNvSpPr txBox="1"/>
              <p:nvPr/>
            </p:nvSpPr>
            <p:spPr>
              <a:xfrm>
                <a:off x="5400430" y="3218665"/>
                <a:ext cx="334124" cy="185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0B5AD58-2F9B-7E42-885A-613EEAA2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430" y="3218665"/>
                <a:ext cx="334124" cy="1850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1CCAD2-657D-7A49-A2E2-99AFB1F82489}"/>
              </a:ext>
            </a:extLst>
          </p:cNvPr>
          <p:cNvCxnSpPr>
            <a:cxnSpLocks/>
          </p:cNvCxnSpPr>
          <p:nvPr/>
        </p:nvCxnSpPr>
        <p:spPr>
          <a:xfrm flipV="1">
            <a:off x="1533848" y="6608795"/>
            <a:ext cx="3320012" cy="1421304"/>
          </a:xfrm>
          <a:prstGeom prst="line">
            <a:avLst/>
          </a:prstGeom>
          <a:ln w="127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Left Brace 90">
            <a:extLst>
              <a:ext uri="{FF2B5EF4-FFF2-40B4-BE49-F238E27FC236}">
                <a16:creationId xmlns:a16="http://schemas.microsoft.com/office/drawing/2014/main" id="{C56B338A-B800-C246-AAC1-28AD42A32CB3}"/>
              </a:ext>
            </a:extLst>
          </p:cNvPr>
          <p:cNvSpPr/>
          <p:nvPr/>
        </p:nvSpPr>
        <p:spPr>
          <a:xfrm>
            <a:off x="1175073" y="6440648"/>
            <a:ext cx="106412" cy="156832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75089612-5E56-474F-86EB-5C28FEE295C6}"/>
              </a:ext>
            </a:extLst>
          </p:cNvPr>
          <p:cNvSpPr/>
          <p:nvPr/>
        </p:nvSpPr>
        <p:spPr>
          <a:xfrm>
            <a:off x="4715916" y="5038843"/>
            <a:ext cx="106412" cy="153832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707177-402E-9D4F-B3DE-A281FB3E73C0}"/>
              </a:ext>
            </a:extLst>
          </p:cNvPr>
          <p:cNvCxnSpPr>
            <a:cxnSpLocks/>
          </p:cNvCxnSpPr>
          <p:nvPr/>
        </p:nvCxnSpPr>
        <p:spPr>
          <a:xfrm flipH="1">
            <a:off x="816535" y="7224811"/>
            <a:ext cx="4002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A9E00F4-A14E-5748-A796-F85BE28DAB54}"/>
              </a:ext>
            </a:extLst>
          </p:cNvPr>
          <p:cNvCxnSpPr>
            <a:cxnSpLocks/>
            <a:stCxn id="92" idx="1"/>
          </p:cNvCxnSpPr>
          <p:nvPr/>
        </p:nvCxnSpPr>
        <p:spPr>
          <a:xfrm flipH="1">
            <a:off x="816536" y="5808005"/>
            <a:ext cx="389938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Left Brace 94">
            <a:extLst>
              <a:ext uri="{FF2B5EF4-FFF2-40B4-BE49-F238E27FC236}">
                <a16:creationId xmlns:a16="http://schemas.microsoft.com/office/drawing/2014/main" id="{8D2B2E4C-B3E5-7949-969E-08BB7D8F9EC7}"/>
              </a:ext>
            </a:extLst>
          </p:cNvPr>
          <p:cNvSpPr/>
          <p:nvPr/>
        </p:nvSpPr>
        <p:spPr>
          <a:xfrm rot="4021445">
            <a:off x="3105943" y="3881723"/>
            <a:ext cx="137160" cy="3566160"/>
          </a:xfrm>
          <a:prstGeom prst="leftBrace">
            <a:avLst>
              <a:gd name="adj1" fmla="val 7415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B29A216-4489-1646-9313-EC4EF3827886}"/>
              </a:ext>
            </a:extLst>
          </p:cNvPr>
          <p:cNvCxnSpPr>
            <a:cxnSpLocks/>
          </p:cNvCxnSpPr>
          <p:nvPr/>
        </p:nvCxnSpPr>
        <p:spPr>
          <a:xfrm flipH="1">
            <a:off x="816535" y="5594672"/>
            <a:ext cx="2322201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FAD6CF5-F120-3648-BD75-DB90E949BD8C}"/>
              </a:ext>
            </a:extLst>
          </p:cNvPr>
          <p:cNvCxnSpPr>
            <a:cxnSpLocks/>
          </p:cNvCxnSpPr>
          <p:nvPr/>
        </p:nvCxnSpPr>
        <p:spPr>
          <a:xfrm flipH="1">
            <a:off x="816535" y="7125529"/>
            <a:ext cx="233796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eft Brace 97">
            <a:extLst>
              <a:ext uri="{FF2B5EF4-FFF2-40B4-BE49-F238E27FC236}">
                <a16:creationId xmlns:a16="http://schemas.microsoft.com/office/drawing/2014/main" id="{654AE7FD-C64D-BB4A-8F7F-10F47882BBA0}"/>
              </a:ext>
            </a:extLst>
          </p:cNvPr>
          <p:cNvSpPr/>
          <p:nvPr/>
        </p:nvSpPr>
        <p:spPr>
          <a:xfrm rot="4021445">
            <a:off x="3108356" y="5405513"/>
            <a:ext cx="137160" cy="3566160"/>
          </a:xfrm>
          <a:prstGeom prst="leftBrace">
            <a:avLst>
              <a:gd name="adj1" fmla="val 7415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02CE329-EDDE-3A41-8707-9391A5B1273F}"/>
              </a:ext>
            </a:extLst>
          </p:cNvPr>
          <p:cNvSpPr txBox="1"/>
          <p:nvPr/>
        </p:nvSpPr>
        <p:spPr>
          <a:xfrm rot="16200000">
            <a:off x="-488599" y="629019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Phenotype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B41EE7-9153-1443-B8C2-4E8EDAFA4D1E}"/>
                  </a:ext>
                </a:extLst>
              </p:cNvPr>
              <p:cNvSpPr txBox="1"/>
              <p:nvPr/>
            </p:nvSpPr>
            <p:spPr>
              <a:xfrm>
                <a:off x="535275" y="5531470"/>
                <a:ext cx="334124" cy="185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2B41EE7-9153-1443-B8C2-4E8EDAFA4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5" y="5531470"/>
                <a:ext cx="334124" cy="185051"/>
              </a:xfrm>
              <a:prstGeom prst="rect">
                <a:avLst/>
              </a:prstGeom>
              <a:blipFill>
                <a:blip r:embed="rId11"/>
                <a:stretch>
                  <a:fillRect t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588386-9606-F044-A832-679EA702F72C}"/>
                  </a:ext>
                </a:extLst>
              </p:cNvPr>
              <p:cNvSpPr txBox="1"/>
              <p:nvPr/>
            </p:nvSpPr>
            <p:spPr>
              <a:xfrm>
                <a:off x="524046" y="5760446"/>
                <a:ext cx="334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A588386-9606-F044-A832-679EA702F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46" y="5760446"/>
                <a:ext cx="334124" cy="184666"/>
              </a:xfrm>
              <a:prstGeom prst="rect">
                <a:avLst/>
              </a:prstGeom>
              <a:blipFill>
                <a:blip r:embed="rId12"/>
                <a:stretch>
                  <a:fillRect t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0F70874A-0272-E348-9B10-6029042E46D2}"/>
              </a:ext>
            </a:extLst>
          </p:cNvPr>
          <p:cNvSpPr txBox="1"/>
          <p:nvPr/>
        </p:nvSpPr>
        <p:spPr>
          <a:xfrm>
            <a:off x="249802" y="5709273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93066C-6937-A147-A647-F1F0249570F1}"/>
              </a:ext>
            </a:extLst>
          </p:cNvPr>
          <p:cNvSpPr txBox="1"/>
          <p:nvPr/>
        </p:nvSpPr>
        <p:spPr>
          <a:xfrm>
            <a:off x="250781" y="549133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7F65A52-5C01-8F40-9BD1-89D55F997785}"/>
                  </a:ext>
                </a:extLst>
              </p:cNvPr>
              <p:cNvSpPr txBox="1"/>
              <p:nvPr/>
            </p:nvSpPr>
            <p:spPr>
              <a:xfrm>
                <a:off x="514615" y="7003927"/>
                <a:ext cx="3676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7F65A52-5C01-8F40-9BD1-89D55F997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15" y="7003927"/>
                <a:ext cx="367675" cy="1846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21CEAEAB-8CB1-704B-94D8-A2BC39D545F4}"/>
              </a:ext>
            </a:extLst>
          </p:cNvPr>
          <p:cNvSpPr txBox="1"/>
          <p:nvPr/>
        </p:nvSpPr>
        <p:spPr>
          <a:xfrm>
            <a:off x="249130" y="7169154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3EA99BA-FD61-1E4F-B824-CF4086D47980}"/>
              </a:ext>
            </a:extLst>
          </p:cNvPr>
          <p:cNvSpPr txBox="1"/>
          <p:nvPr/>
        </p:nvSpPr>
        <p:spPr>
          <a:xfrm>
            <a:off x="234343" y="6951211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Gen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36C51F9-A7CB-484F-8E13-2E84E06D33E4}"/>
                  </a:ext>
                </a:extLst>
              </p:cNvPr>
              <p:cNvSpPr txBox="1"/>
              <p:nvPr/>
            </p:nvSpPr>
            <p:spPr>
              <a:xfrm>
                <a:off x="522246" y="7212645"/>
                <a:ext cx="334124" cy="185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36C51F9-A7CB-484F-8E13-2E84E06D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46" y="7212645"/>
                <a:ext cx="334124" cy="185051"/>
              </a:xfrm>
              <a:prstGeom prst="rect">
                <a:avLst/>
              </a:prstGeom>
              <a:blipFill>
                <a:blip r:embed="rId14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47E94BF5-FFEC-EC49-A3C1-68F6983E31D5}"/>
              </a:ext>
            </a:extLst>
          </p:cNvPr>
          <p:cNvSpPr/>
          <p:nvPr/>
        </p:nvSpPr>
        <p:spPr>
          <a:xfrm>
            <a:off x="1410742" y="8294549"/>
            <a:ext cx="75888" cy="21923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C81D151-B475-CF47-BDB5-30093FB9AAAA}"/>
              </a:ext>
            </a:extLst>
          </p:cNvPr>
          <p:cNvSpPr/>
          <p:nvPr/>
        </p:nvSpPr>
        <p:spPr>
          <a:xfrm>
            <a:off x="4952053" y="8301179"/>
            <a:ext cx="75888" cy="21923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04AB8B4-B322-8648-A221-40D4F94871AA}"/>
              </a:ext>
            </a:extLst>
          </p:cNvPr>
          <p:cNvSpPr txBox="1"/>
          <p:nvPr/>
        </p:nvSpPr>
        <p:spPr>
          <a:xfrm>
            <a:off x="735537" y="8486810"/>
            <a:ext cx="1349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Environment 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2F656AE-7659-CC40-8275-4CEA9DB03618}"/>
              </a:ext>
            </a:extLst>
          </p:cNvPr>
          <p:cNvSpPr txBox="1"/>
          <p:nvPr/>
        </p:nvSpPr>
        <p:spPr>
          <a:xfrm>
            <a:off x="4269783" y="8487828"/>
            <a:ext cx="1359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Environment 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C50C1F5-BD26-3F44-B74D-5C8267925F5A}"/>
              </a:ext>
            </a:extLst>
          </p:cNvPr>
          <p:cNvSpPr txBox="1"/>
          <p:nvPr/>
        </p:nvSpPr>
        <p:spPr>
          <a:xfrm>
            <a:off x="5089867" y="6436962"/>
            <a:ext cx="8723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Genotype 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A69C26-5810-8349-9B28-E3D37E0ED779}"/>
              </a:ext>
            </a:extLst>
          </p:cNvPr>
          <p:cNvSpPr txBox="1"/>
          <p:nvPr/>
        </p:nvSpPr>
        <p:spPr>
          <a:xfrm>
            <a:off x="5060424" y="4909052"/>
            <a:ext cx="8723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13" dirty="0">
                <a:latin typeface="Helvetica" pitchFamily="2" charset="0"/>
              </a:rPr>
              <a:t>Genotype A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4100C4D-6DC7-0048-AB44-63245760F5C7}"/>
              </a:ext>
            </a:extLst>
          </p:cNvPr>
          <p:cNvGrpSpPr/>
          <p:nvPr/>
        </p:nvGrpSpPr>
        <p:grpSpPr>
          <a:xfrm>
            <a:off x="4119782" y="7158490"/>
            <a:ext cx="1842440" cy="997013"/>
            <a:chOff x="5583695" y="3954975"/>
            <a:chExt cx="3275448" cy="1772468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AE726EA-918D-7D47-97E1-F959E377C359}"/>
                </a:ext>
              </a:extLst>
            </p:cNvPr>
            <p:cNvSpPr txBox="1"/>
            <p:nvPr/>
          </p:nvSpPr>
          <p:spPr>
            <a:xfrm>
              <a:off x="5583695" y="4048355"/>
              <a:ext cx="151095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Helvetica" pitchFamily="2" charset="0"/>
                </a:rPr>
                <a:t>Genotype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1642723-996E-CE44-B348-FD2E7D535561}"/>
                </a:ext>
              </a:extLst>
            </p:cNvPr>
            <p:cNvSpPr txBox="1"/>
            <p:nvPr/>
          </p:nvSpPr>
          <p:spPr>
            <a:xfrm>
              <a:off x="7000514" y="4045135"/>
              <a:ext cx="185862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u="sng" dirty="0">
                  <a:latin typeface="Helvetica" pitchFamily="2" charset="0"/>
                </a:rPr>
                <a:t>Environment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2551D30-7403-E248-8D53-0FDD63D2C442}"/>
                </a:ext>
              </a:extLst>
            </p:cNvPr>
            <p:cNvSpPr txBox="1"/>
            <p:nvPr/>
          </p:nvSpPr>
          <p:spPr>
            <a:xfrm>
              <a:off x="5827928" y="5210952"/>
              <a:ext cx="267936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latin typeface="Helvetica" pitchFamily="2" charset="0"/>
                </a:rPr>
                <a:t>Cov</a:t>
              </a:r>
              <a:r>
                <a:rPr lang="en-US" sz="1200" b="1" dirty="0">
                  <a:latin typeface="Helvetica" pitchFamily="2" charset="0"/>
                </a:rPr>
                <a:t>(Gen, Env) &lt; 0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803F571-8D95-4942-AD70-99E8F35701DB}"/>
                </a:ext>
              </a:extLst>
            </p:cNvPr>
            <p:cNvSpPr/>
            <p:nvPr/>
          </p:nvSpPr>
          <p:spPr>
            <a:xfrm>
              <a:off x="5588145" y="3954975"/>
              <a:ext cx="3204633" cy="1772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3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AFEA312-684C-8147-8A97-D879294FCEE5}"/>
                  </a:ext>
                </a:extLst>
              </p:cNvPr>
              <p:cNvSpPr txBox="1"/>
              <p:nvPr/>
            </p:nvSpPr>
            <p:spPr>
              <a:xfrm>
                <a:off x="4579416" y="7622772"/>
                <a:ext cx="334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AFEA312-684C-8147-8A97-D879294F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416" y="7622772"/>
                <a:ext cx="334124" cy="184666"/>
              </a:xfrm>
              <a:prstGeom prst="rect">
                <a:avLst/>
              </a:prstGeom>
              <a:blipFill>
                <a:blip r:embed="rId15"/>
                <a:stretch>
                  <a:fillRect t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81B4ED2B-EE3D-364B-812F-4518F2B6A982}"/>
              </a:ext>
            </a:extLst>
          </p:cNvPr>
          <p:cNvSpPr txBox="1"/>
          <p:nvPr/>
        </p:nvSpPr>
        <p:spPr>
          <a:xfrm>
            <a:off x="4283189" y="757448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Gen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047F273-20E6-8F4E-BC3B-B6983ECDBB66}"/>
              </a:ext>
            </a:extLst>
          </p:cNvPr>
          <p:cNvSpPr txBox="1"/>
          <p:nvPr/>
        </p:nvSpPr>
        <p:spPr>
          <a:xfrm>
            <a:off x="5084738" y="7568398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45F3ADC-FCF1-564A-B69C-CAEFCE54CCF5}"/>
                  </a:ext>
                </a:extLst>
              </p:cNvPr>
              <p:cNvSpPr txBox="1"/>
              <p:nvPr/>
            </p:nvSpPr>
            <p:spPr>
              <a:xfrm>
                <a:off x="5361594" y="7615009"/>
                <a:ext cx="33412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45F3ADC-FCF1-564A-B69C-CAEFCE54C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94" y="7615009"/>
                <a:ext cx="334124" cy="184666"/>
              </a:xfrm>
              <a:prstGeom prst="rect">
                <a:avLst/>
              </a:prstGeom>
              <a:blipFill>
                <a:blip r:embed="rId16"/>
                <a:stretch>
                  <a:fillRect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AA3E916F-DE23-C24A-8873-19873525FB0B}"/>
              </a:ext>
            </a:extLst>
          </p:cNvPr>
          <p:cNvSpPr txBox="1"/>
          <p:nvPr/>
        </p:nvSpPr>
        <p:spPr>
          <a:xfrm>
            <a:off x="4285805" y="738918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Gen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CD311B3-AF74-344C-BCE5-EC676DC14BDE}"/>
              </a:ext>
            </a:extLst>
          </p:cNvPr>
          <p:cNvSpPr txBox="1"/>
          <p:nvPr/>
        </p:nvSpPr>
        <p:spPr>
          <a:xfrm>
            <a:off x="5087354" y="7383091"/>
            <a:ext cx="449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BC4EED-FCC0-0A4C-A93D-88FB7E8F81CC}"/>
                  </a:ext>
                </a:extLst>
              </p:cNvPr>
              <p:cNvSpPr txBox="1"/>
              <p:nvPr/>
            </p:nvSpPr>
            <p:spPr>
              <a:xfrm>
                <a:off x="4594028" y="7422778"/>
                <a:ext cx="334124" cy="185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ABC4EED-FCC0-0A4C-A93D-88FB7E8F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028" y="7422778"/>
                <a:ext cx="334124" cy="185051"/>
              </a:xfrm>
              <a:prstGeom prst="rect">
                <a:avLst/>
              </a:prstGeom>
              <a:blipFill>
                <a:blip r:embed="rId3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5CBAE62-01DB-B642-B00A-E878A1E41A1F}"/>
                  </a:ext>
                </a:extLst>
              </p:cNvPr>
              <p:cNvSpPr txBox="1"/>
              <p:nvPr/>
            </p:nvSpPr>
            <p:spPr>
              <a:xfrm>
                <a:off x="5383500" y="7421343"/>
                <a:ext cx="334124" cy="1850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5CBAE62-01DB-B642-B00A-E878A1E41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00" y="7421343"/>
                <a:ext cx="334124" cy="185051"/>
              </a:xfrm>
              <a:prstGeom prst="rect">
                <a:avLst/>
              </a:prstGeom>
              <a:blipFill>
                <a:blip r:embed="rId17"/>
                <a:stretch>
                  <a:fillRect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90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</TotalTime>
  <Words>79</Words>
  <Application>Microsoft Macintosh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14</cp:revision>
  <dcterms:created xsi:type="dcterms:W3CDTF">2020-01-02T16:39:59Z</dcterms:created>
  <dcterms:modified xsi:type="dcterms:W3CDTF">2020-01-22T14:29:40Z</dcterms:modified>
</cp:coreProperties>
</file>