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89" d="100"/>
          <a:sy n="89" d="100"/>
        </p:scale>
        <p:origin x="188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A705-D6D3-674D-95FF-650480116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0C617-5026-5041-A243-A20F346A3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742F-CEA8-E948-B33A-FED29081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D225-26F3-524A-9800-41A68FD3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E9CA-CCF6-534B-BEA4-CF178A40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37C8-BDCF-594E-84E2-C41EC059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65535-E485-2B48-B852-88C386825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F1AC-A38D-3D46-914F-A84E3982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95D0-064A-534F-BA29-52FDB7A8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CBDDD-7696-2642-A063-261CDBA3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3C8B3-2D8A-9E49-8CE7-E0CA17C42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1471F-69F1-154E-B19B-F647FA46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C6D5-0506-C648-8847-BFDD006B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5A37-5935-2145-A77F-A4D322B6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E15B9-5932-D942-BE2B-F7A49FF3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A0F0-962B-ED4E-A3CD-AE29540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E324-F6A6-A240-8CE6-1C4D9E11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75BD-0F7C-E04B-A46C-A2B89DB4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74EA-7B93-A04D-8FF2-D216E402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B10C-C895-5B45-B8C9-ABBCA772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8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6457-1263-5B4E-9FD0-318FD4A2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3A943-08A4-B848-8A8D-64516427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AE4F-8D4F-1341-9859-EF6133E1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275A-F384-B448-BB49-523AEB0F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55BB-C8F7-D64F-B14D-3D17E551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6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A1F9-4470-504D-9468-428C05F9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5A1A-623E-5148-88FF-53F9D6F4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4FB79-D7C7-3F4C-92F1-C4A9981F3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EB0C3-5564-A043-95DC-16F37EB3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E7F43-A4C1-7748-9383-7CF11A92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1DCDF-3753-DB4A-B183-3FAF9803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C0EE-708D-8942-BB49-8AF9F9A1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8A63-43AE-2948-A520-B8AE4B25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D4C31-590B-0247-B2ED-E940C0278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074C1-6DE1-9C48-8E80-ED1094CD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EC465-ECD9-1540-AF6A-5FDEAAA46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3BF29-7110-A34C-BC51-16689C6E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C2F6A-5E50-EB47-B77F-BCB5B11D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D13F2-91D6-F946-97D0-B1FFE13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7151-8938-F14F-9DA3-C5B77434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A0E41-B595-6946-9593-DC778EA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83087-8A5E-D34B-B990-48132D58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28163-90FE-E74D-92EF-581312D5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A7F5B-DE1E-C64F-9E95-0F8A42CA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6CC68-1B96-9143-A010-E344907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F22E-35BA-CD4E-83DB-C3E082DA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99D8-8FC7-3D4B-8A03-6AFCEEF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CCAB-0A23-C74E-B234-1CEBE6F9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CBD74-DA90-3E4E-995F-63375A37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AE4E7-B1EF-6C4E-9CF3-71E5FB5F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3BEDD-F51A-3940-89F7-A82CF0D0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CF620-8B92-8143-9F04-58BB0F7B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7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77B6-EA26-FD48-B1BB-9BDAFAD8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60C21-3EBE-444D-A9B0-B2115D31F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CABCD-B847-2948-869A-FD2325C9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C8525-73D6-E24F-9B23-AFCF168C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B82C-9786-DA40-BAD5-42C3F5DD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91EA-98A5-6040-99D7-32900E32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E477E-C337-834A-8C30-9621F1B3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0E0D-EF74-C749-9662-37EED792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5649-2DA5-F24E-9CAC-2929B23BD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8912-91B6-0A43-8C64-CFC40FFB4B1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2A4A-CF10-A748-BD33-3C153F163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B9EE-A5C1-9E43-9C16-D946EA72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8E4-529E-F244-A491-4621F571A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0E74E-2141-3149-BAD4-08E834A6B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3"/>
          <a:stretch/>
        </p:blipFill>
        <p:spPr>
          <a:xfrm>
            <a:off x="1658470" y="218940"/>
            <a:ext cx="8875059" cy="663905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56FCC9-F699-1449-B1C5-FA52769DC0A2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999DEC76-9423-8143-8EF6-5872F89B65C6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A86DD-9795-2640-B9CF-F5296E8BA67F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D83EB-659B-1241-BF88-681B54DD3DE5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0A8FD-CBC5-9644-BF39-F7DFE9DB401F}"/>
              </a:ext>
            </a:extLst>
          </p:cNvPr>
          <p:cNvSpPr txBox="1"/>
          <p:nvPr/>
        </p:nvSpPr>
        <p:spPr>
          <a:xfrm>
            <a:off x="4347892" y="-87088"/>
            <a:ext cx="418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Paired Common Garden Design - Means</a:t>
            </a:r>
          </a:p>
        </p:txBody>
      </p:sp>
    </p:spTree>
    <p:extLst>
      <p:ext uri="{BB962C8B-B14F-4D97-AF65-F5344CB8AC3E}">
        <p14:creationId xmlns:p14="http://schemas.microsoft.com/office/powerpoint/2010/main" val="401571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2020-10-20T14:13:59Z</dcterms:created>
  <dcterms:modified xsi:type="dcterms:W3CDTF">2020-10-20T14:15:40Z</dcterms:modified>
</cp:coreProperties>
</file>