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400" d="100"/>
          <a:sy n="400" d="100"/>
        </p:scale>
        <p:origin x="-1007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D910-BD0D-E644-AF9A-B9A07522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346D6-B74B-BE44-8101-C54CC0E99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D0A5-7DCE-874A-B4E2-DB09EF2D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DF7-363E-4845-B149-40BF5EBC93BD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22CD-41D7-A347-B23C-57235FEA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91371-6459-5849-B85E-07822AAF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650-DC68-3B45-8DCA-29A5F739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0B95-7190-6642-9C0E-716BC35D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89049-588C-EB41-951E-8CE414CD6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1A49-419B-D547-A17B-8FC6420B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DF7-363E-4845-B149-40BF5EBC93BD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8BD8-1483-8B43-AA2D-45AC9CFC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E8231-2EEB-AD43-B776-06EF8530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650-DC68-3B45-8DCA-29A5F739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5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74727-E63E-0B4F-97C7-CA79BA769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6B5A7-DC7A-B341-9311-6765A700D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3839-4FA7-5A41-AF99-FE74F404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DF7-363E-4845-B149-40BF5EBC93BD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DA05-04B9-CD45-8F8E-DBD46952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7986-2F48-D748-B3B2-21137059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650-DC68-3B45-8DCA-29A5F739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7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2BB3-9D73-4F41-BCAB-9389AAD9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6BEE-B758-1D48-824A-D423D4AE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18B6-8686-2445-AA12-28D7F99D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DF7-363E-4845-B149-40BF5EBC93BD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5742-EB93-1D46-8EAD-2EB8815A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E07A-E359-9C4D-BACA-F664C977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650-DC68-3B45-8DCA-29A5F739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3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470F-714F-4E41-A093-C160C8B5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C0D85-8584-614E-AD83-40CE5049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E738-6D23-674C-83AE-5D15465A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DF7-363E-4845-B149-40BF5EBC93BD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53BBC-341D-2942-8D86-D949CE09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BAEA-BCD5-FC4F-9BD5-30076AD1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650-DC68-3B45-8DCA-29A5F739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32F3-1918-AC45-8B67-3E4CD5A1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DDC4-C0E8-C14A-8488-E4DE39777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A82CB-B8CE-9D4F-8F44-79B6EE96D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A9785-A5E0-E947-A9DF-5E54103A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DF7-363E-4845-B149-40BF5EBC93BD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45954-4AF2-2044-8A4E-A9B49944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9AA07-042A-694B-9A03-F92EEB32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650-DC68-3B45-8DCA-29A5F739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8CDF-563A-584A-90A5-632679E2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9A14-1509-9D40-83EF-6F2CA47E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3586-F065-AC43-89EE-79A4299D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7439D-3A3D-8340-94A8-771ECFDF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A672-4C7B-2540-853F-F3523BA46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CAB07-6FB3-A04A-AC9A-C0C22E69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DF7-363E-4845-B149-40BF5EBC93BD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253DB-DE6B-6546-A339-6C0F56FB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649F2-65B3-194B-A36C-9C465843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650-DC68-3B45-8DCA-29A5F739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8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65C4-D5C8-CE42-8C21-88D3C583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D4E08-84B1-2840-AD2D-5C96F1D9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DF7-363E-4845-B149-40BF5EBC93BD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351D9-1B88-6E49-87BF-F3F39E01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9D2EC-9231-384B-882D-3D7DAD47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650-DC68-3B45-8DCA-29A5F739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9AD46-5F9A-B940-A566-F4324441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DF7-363E-4845-B149-40BF5EBC93BD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B4949-6594-2D42-9183-97742827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E29B-3BA9-E34B-A41D-825F613B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650-DC68-3B45-8DCA-29A5F739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7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C7E8-ADD3-4247-BC0F-EEDA527A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283B6-82B7-CA40-BF19-30B8E7C4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7A497-C8F6-224B-9578-93FC23374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F1DE5-AD54-3E45-8729-0E8863CD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DF7-363E-4845-B149-40BF5EBC93BD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4761A-A511-5949-8849-66345FEF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5F027-3EC0-BE44-B082-649E536F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650-DC68-3B45-8DCA-29A5F739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ABCC-2B41-4943-B988-6839BB55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C7ACF-F290-E941-8A80-4A798FA20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E805F-A0EC-864C-BE5B-3F450D9BD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F84D8-816D-6A45-BE70-28E14B4E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DDF7-363E-4845-B149-40BF5EBC93BD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BBEEC-415B-2F4A-9453-13CD536D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6E456-FB06-AA4E-A2BA-A38D85F9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2650-DC68-3B45-8DCA-29A5F739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3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19841-9813-E841-803C-F847EF7C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0978A-C4AA-B344-A1ED-890C01DA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25ABB-298B-FC40-825B-2077C37FE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DDF7-363E-4845-B149-40BF5EBC93BD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7C37-5D90-B849-ACDE-DEDBB6B61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CB8BD-FE71-554F-8634-D65A68E7E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2650-DC68-3B45-8DCA-29A5F739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FE302-9B8D-A842-A8E2-CB87C784D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8"/>
          <a:stretch/>
        </p:blipFill>
        <p:spPr>
          <a:xfrm>
            <a:off x="1658470" y="190500"/>
            <a:ext cx="8875059" cy="6667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AEDDA77-2660-7049-9FA9-4F4D24478B77}"/>
              </a:ext>
            </a:extLst>
          </p:cNvPr>
          <p:cNvSpPr>
            <a:spLocks noChangeAspect="1"/>
          </p:cNvSpPr>
          <p:nvPr/>
        </p:nvSpPr>
        <p:spPr>
          <a:xfrm>
            <a:off x="4288971" y="2394857"/>
            <a:ext cx="137160" cy="137160"/>
          </a:xfrm>
          <a:prstGeom prst="ellipse">
            <a:avLst/>
          </a:prstGeom>
          <a:solidFill>
            <a:srgbClr val="E7AB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FA70CFAB-D390-8448-BE98-CB7276279ABC}"/>
              </a:ext>
            </a:extLst>
          </p:cNvPr>
          <p:cNvSpPr>
            <a:spLocks noChangeAspect="1"/>
          </p:cNvSpPr>
          <p:nvPr/>
        </p:nvSpPr>
        <p:spPr>
          <a:xfrm>
            <a:off x="4277998" y="2656114"/>
            <a:ext cx="159106" cy="137160"/>
          </a:xfrm>
          <a:prstGeom prst="triangle">
            <a:avLst/>
          </a:prstGeom>
          <a:solidFill>
            <a:srgbClr val="7570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029B6-8CAA-6943-8761-4165F2C902BC}"/>
              </a:ext>
            </a:extLst>
          </p:cNvPr>
          <p:cNvSpPr txBox="1"/>
          <p:nvPr/>
        </p:nvSpPr>
        <p:spPr>
          <a:xfrm>
            <a:off x="4426131" y="232493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Actual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3A7D0-0CEC-2F4C-9F51-306092332000}"/>
              </a:ext>
            </a:extLst>
          </p:cNvPr>
          <p:cNvSpPr txBox="1"/>
          <p:nvPr/>
        </p:nvSpPr>
        <p:spPr>
          <a:xfrm>
            <a:off x="4437104" y="259963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Estimated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4D130-51BE-964A-B673-53432B13CE42}"/>
              </a:ext>
            </a:extLst>
          </p:cNvPr>
          <p:cNvSpPr txBox="1"/>
          <p:nvPr/>
        </p:nvSpPr>
        <p:spPr>
          <a:xfrm>
            <a:off x="4347892" y="-87088"/>
            <a:ext cx="33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Paired Common Garden Design</a:t>
            </a:r>
          </a:p>
        </p:txBody>
      </p:sp>
    </p:spTree>
    <p:extLst>
      <p:ext uri="{BB962C8B-B14F-4D97-AF65-F5344CB8AC3E}">
        <p14:creationId xmlns:p14="http://schemas.microsoft.com/office/powerpoint/2010/main" val="2511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2020-10-20T14:08:46Z</dcterms:created>
  <dcterms:modified xsi:type="dcterms:W3CDTF">2020-10-20T14:10:43Z</dcterms:modified>
</cp:coreProperties>
</file>