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0B3"/>
    <a:srgbClr val="E7A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0C9C-B61C-5044-9CC9-3247ED19E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A998D-526A-6A4A-A817-F29606DC1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EB86D-60FA-2148-8B2B-44ED298A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18F82-6D4E-9446-A2CC-8E6F77B3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1ACAD-B38B-5540-8214-7CC4F78E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1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BF15-1FF1-6D4A-B06E-9AEF99E3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18ABA-2745-0941-A74C-8CD8ECDD5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922F3-F4F2-604F-93D1-BBDAE240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3C724-BA9C-5845-9E2D-7DCCC302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80B05-EE74-4149-A41D-B54D007E4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3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BA19C5-434D-E04F-9F7F-CE3EE278A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11525-7214-F848-AD10-4B8838F52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7D1D-36C3-EF42-8903-A9F87492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46590-F3BE-B646-99CC-75CC648F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61C3A-9989-704C-89D9-F28A9428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37C4-FBB2-1043-B8BE-81832175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38D3F-D836-2341-B515-148CA013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58A9A-86EF-B54D-9353-FB6555BE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A7988-6806-C24C-8262-51AF9466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7A1BB-B821-9040-9387-139DFCC2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3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6F78-17A2-4447-9593-57CC54DB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FF0FB-4DE2-F943-81C9-D98399FA9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45149-4279-B046-A74A-F777E9315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73D1-FBB1-544D-BC1A-4D1357C7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6FE22-E622-C34E-B6A9-93A35E00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0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66A1-71B8-0344-983B-53EF16BA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15B35-E8EA-EF4D-BD37-21F57CDF2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8D41D-C203-DA4E-AE79-85F9AACDA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487C6-1870-B44F-B7BD-A2A6AD79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AD5CF-F8A9-B948-99A6-CFB8187A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81966-C829-C748-A57E-2E1D08B8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8EF0-6876-DD4D-A0EA-50CA33F55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22C52-61F6-0745-86F0-A049ADF78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23DF3-2F7C-744C-B349-DC3977EC8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188CC-B1E2-854A-A206-27E8C0086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60D13-8F22-0B4B-892A-186ACD350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196F1-328E-1444-9EF3-23513ADD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5E154-76C4-8642-8594-2C9C1700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C6774-B18F-E746-BCF8-436E89D3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4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8846-AB44-7447-8A27-6B24B48A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668F5-9BEC-8242-9018-04A142F7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AF69D4-F1C3-8E45-A6F4-4242F8EE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493E8-CA3A-1543-98F6-26C450DF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7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E1824-EF0C-8343-9B1D-80F7A14A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526BE-E950-1842-8989-5608DED6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012AC-ACDE-0544-807C-6FF794B0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9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5107-180B-7E4D-8433-2BE6F933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DB9CF-3FF9-BF44-B4D0-105A3DFE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26628-024C-CB4C-9F86-9A124DE1C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2BBAE-4FAB-8C47-980B-0D944A7A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F110B-ADB2-0747-B44C-D67A25CD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4D049-B540-CC45-B28C-5DAB685B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5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6D89-5451-C446-A348-66C66722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A1BDA-FCDF-E04D-8E79-8B5AEFCE2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9B4B3-8D0A-C94D-9A1E-6DCF865FF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7D64D-1184-C642-8DDE-214E1CB8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74132-DF90-CC46-992A-B887602D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87888-039B-634A-80EA-262A12C6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0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34161-FD15-9446-8858-493DC335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E3B3-A371-B246-8256-A2E2E5781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6EE0F-B9B6-4743-9ABE-8A19E5682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52C9-BF5A-1947-8A8F-A2E365F64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B6703-C4C4-164B-BE2D-EEC7B5A3C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5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072A0B5-20E8-DB46-BBEB-91BE1E73C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1" y="216996"/>
            <a:ext cx="8594240" cy="664100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FCFAD78-202D-2142-8C0E-E2BE5D2B1F7C}"/>
              </a:ext>
            </a:extLst>
          </p:cNvPr>
          <p:cNvSpPr>
            <a:spLocks noChangeAspect="1"/>
          </p:cNvSpPr>
          <p:nvPr/>
        </p:nvSpPr>
        <p:spPr>
          <a:xfrm>
            <a:off x="4288971" y="2394857"/>
            <a:ext cx="137160" cy="137160"/>
          </a:xfrm>
          <a:prstGeom prst="ellipse">
            <a:avLst/>
          </a:prstGeom>
          <a:solidFill>
            <a:srgbClr val="E7AB0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3FF23C71-7552-314E-9164-E834AEE0288F}"/>
              </a:ext>
            </a:extLst>
          </p:cNvPr>
          <p:cNvSpPr>
            <a:spLocks noChangeAspect="1"/>
          </p:cNvSpPr>
          <p:nvPr/>
        </p:nvSpPr>
        <p:spPr>
          <a:xfrm>
            <a:off x="4277998" y="2656114"/>
            <a:ext cx="159106" cy="137160"/>
          </a:xfrm>
          <a:prstGeom prst="triangle">
            <a:avLst/>
          </a:prstGeom>
          <a:solidFill>
            <a:srgbClr val="7570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2A9A1D-BCA2-294A-80AF-8EBAD0110962}"/>
              </a:ext>
            </a:extLst>
          </p:cNvPr>
          <p:cNvSpPr txBox="1"/>
          <p:nvPr/>
        </p:nvSpPr>
        <p:spPr>
          <a:xfrm>
            <a:off x="4426131" y="2324937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Actual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0EFBAF-4D6F-E545-9581-657AE2266BA6}"/>
              </a:ext>
            </a:extLst>
          </p:cNvPr>
          <p:cNvSpPr txBox="1"/>
          <p:nvPr/>
        </p:nvSpPr>
        <p:spPr>
          <a:xfrm>
            <a:off x="4437104" y="2599633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Estimated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DFFF5B-3E69-F941-89AA-B9F3C494C35C}"/>
              </a:ext>
            </a:extLst>
          </p:cNvPr>
          <p:cNvSpPr txBox="1"/>
          <p:nvPr/>
        </p:nvSpPr>
        <p:spPr>
          <a:xfrm>
            <a:off x="4071801" y="34116"/>
            <a:ext cx="35643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Full Reciprocal Transplant Design</a:t>
            </a:r>
          </a:p>
        </p:txBody>
      </p:sp>
    </p:spTree>
    <p:extLst>
      <p:ext uri="{BB962C8B-B14F-4D97-AF65-F5344CB8AC3E}">
        <p14:creationId xmlns:p14="http://schemas.microsoft.com/office/powerpoint/2010/main" val="11690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6</cp:revision>
  <dcterms:created xsi:type="dcterms:W3CDTF">2020-10-20T14:02:06Z</dcterms:created>
  <dcterms:modified xsi:type="dcterms:W3CDTF">2020-11-03T00:50:04Z</dcterms:modified>
</cp:coreProperties>
</file>