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49" d="100"/>
          <a:sy n="49" d="100"/>
        </p:scale>
        <p:origin x="34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25B14-D990-7B47-B11D-CF1E1EC01A3C}" type="datetimeFigureOut">
              <a:rPr lang="en-US" smtClean="0"/>
              <a:t>1/6/21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3E601-77D6-0F4C-8219-CC9564DB5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06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3E601-77D6-0F4C-8219-CC9564DB54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55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3E601-77D6-0F4C-8219-CC9564DB54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99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3E601-77D6-0F4C-8219-CC9564DB54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1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3E601-77D6-0F4C-8219-CC9564DB54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475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D16C-1D67-9D48-A724-7DA5D598D88F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71E51-748D-FE41-B45C-8E11C747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66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D16C-1D67-9D48-A724-7DA5D598D88F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71E51-748D-FE41-B45C-8E11C747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91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D16C-1D67-9D48-A724-7DA5D598D88F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71E51-748D-FE41-B45C-8E11C747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86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D16C-1D67-9D48-A724-7DA5D598D88F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71E51-748D-FE41-B45C-8E11C747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09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D16C-1D67-9D48-A724-7DA5D598D88F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71E51-748D-FE41-B45C-8E11C747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33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D16C-1D67-9D48-A724-7DA5D598D88F}" type="datetimeFigureOut">
              <a:rPr lang="en-US" smtClean="0"/>
              <a:t>1/6/21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71E51-748D-FE41-B45C-8E11C747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46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D16C-1D67-9D48-A724-7DA5D598D88F}" type="datetimeFigureOut">
              <a:rPr lang="en-US" smtClean="0"/>
              <a:t>1/6/21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71E51-748D-FE41-B45C-8E11C747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0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D16C-1D67-9D48-A724-7DA5D598D88F}" type="datetimeFigureOut">
              <a:rPr lang="en-US" smtClean="0"/>
              <a:t>1/6/21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71E51-748D-FE41-B45C-8E11C747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92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D16C-1D67-9D48-A724-7DA5D598D88F}" type="datetimeFigureOut">
              <a:rPr lang="en-US" smtClean="0"/>
              <a:t>1/6/21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71E51-748D-FE41-B45C-8E11C747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70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D16C-1D67-9D48-A724-7DA5D598D88F}" type="datetimeFigureOut">
              <a:rPr lang="en-US" smtClean="0"/>
              <a:t>1/6/21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71E51-748D-FE41-B45C-8E11C747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630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D16C-1D67-9D48-A724-7DA5D598D88F}" type="datetimeFigureOut">
              <a:rPr lang="en-US" smtClean="0"/>
              <a:t>1/6/21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71E51-748D-FE41-B45C-8E11C747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47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6D16C-1D67-9D48-A724-7DA5D598D88F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71E51-748D-FE41-B45C-8E11C747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10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DF47A6-BE8A-C243-878E-3ECAAEEDB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944" y="241715"/>
            <a:ext cx="8842786" cy="53688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3FCDE3-0A14-7F4B-8D62-7CFB56E47D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5790" y="5610549"/>
            <a:ext cx="8337094" cy="50618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65A8A8-8C9B-6A4C-966A-C4DB772A61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3885" y="10645451"/>
            <a:ext cx="9240904" cy="56105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58B778-809D-524B-9593-F651892383B4}"/>
              </a:ext>
            </a:extLst>
          </p:cNvPr>
          <p:cNvSpPr txBox="1"/>
          <p:nvPr/>
        </p:nvSpPr>
        <p:spPr>
          <a:xfrm>
            <a:off x="7127967" y="500604"/>
            <a:ext cx="940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" pitchFamily="2" charset="0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08A3A1-48A5-0D4F-94B7-56BB51A7E0EC}"/>
              </a:ext>
            </a:extLst>
          </p:cNvPr>
          <p:cNvSpPr txBox="1"/>
          <p:nvPr/>
        </p:nvSpPr>
        <p:spPr>
          <a:xfrm>
            <a:off x="7097488" y="5935616"/>
            <a:ext cx="940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" pitchFamily="2" charset="0"/>
              </a:rPr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C7AF13-0877-6E49-BC89-566C4AF747C4}"/>
              </a:ext>
            </a:extLst>
          </p:cNvPr>
          <p:cNvSpPr txBox="1"/>
          <p:nvPr/>
        </p:nvSpPr>
        <p:spPr>
          <a:xfrm>
            <a:off x="4993811" y="11313159"/>
            <a:ext cx="940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" pitchFamily="2" charset="0"/>
              </a:rPr>
              <a:t>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744F56-A96A-E74A-BB54-E2737C214643}"/>
              </a:ext>
            </a:extLst>
          </p:cNvPr>
          <p:cNvSpPr txBox="1"/>
          <p:nvPr/>
        </p:nvSpPr>
        <p:spPr>
          <a:xfrm>
            <a:off x="9632621" y="11335413"/>
            <a:ext cx="940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364366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EF5FEB3-B875-9D48-8910-7560B1CCE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607" y="5276616"/>
            <a:ext cx="8842786" cy="53688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DF47A6-BE8A-C243-878E-3ECAAEEDBD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2944" y="241715"/>
            <a:ext cx="8842786" cy="53688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65A8A8-8C9B-6A4C-966A-C4DB772A61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3885" y="10645451"/>
            <a:ext cx="9240904" cy="56105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58B778-809D-524B-9593-F651892383B4}"/>
              </a:ext>
            </a:extLst>
          </p:cNvPr>
          <p:cNvSpPr txBox="1"/>
          <p:nvPr/>
        </p:nvSpPr>
        <p:spPr>
          <a:xfrm>
            <a:off x="2555967" y="393732"/>
            <a:ext cx="940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" pitchFamily="2" charset="0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08A3A1-48A5-0D4F-94B7-56BB51A7E0EC}"/>
              </a:ext>
            </a:extLst>
          </p:cNvPr>
          <p:cNvSpPr txBox="1"/>
          <p:nvPr/>
        </p:nvSpPr>
        <p:spPr>
          <a:xfrm>
            <a:off x="2294710" y="5762567"/>
            <a:ext cx="940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" pitchFamily="2" charset="0"/>
              </a:rPr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C7AF13-0877-6E49-BC89-566C4AF747C4}"/>
              </a:ext>
            </a:extLst>
          </p:cNvPr>
          <p:cNvSpPr txBox="1"/>
          <p:nvPr/>
        </p:nvSpPr>
        <p:spPr>
          <a:xfrm>
            <a:off x="4993811" y="11313159"/>
            <a:ext cx="940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" pitchFamily="2" charset="0"/>
              </a:rPr>
              <a:t>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744F56-A96A-E74A-BB54-E2737C214643}"/>
              </a:ext>
            </a:extLst>
          </p:cNvPr>
          <p:cNvSpPr txBox="1"/>
          <p:nvPr/>
        </p:nvSpPr>
        <p:spPr>
          <a:xfrm>
            <a:off x="9632621" y="11335413"/>
            <a:ext cx="940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44459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8382EB-3A14-4C47-80B7-C9FF8D549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152" y="5065513"/>
            <a:ext cx="9240904" cy="56105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DF47A6-BE8A-C243-878E-3ECAAEEDBD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2944" y="241715"/>
            <a:ext cx="8842786" cy="53688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65A8A8-8C9B-6A4C-966A-C4DB772A61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3885" y="10645451"/>
            <a:ext cx="9240904" cy="56105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58B778-809D-524B-9593-F651892383B4}"/>
              </a:ext>
            </a:extLst>
          </p:cNvPr>
          <p:cNvSpPr txBox="1"/>
          <p:nvPr/>
        </p:nvSpPr>
        <p:spPr>
          <a:xfrm>
            <a:off x="2555967" y="393732"/>
            <a:ext cx="940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" pitchFamily="2" charset="0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08A3A1-48A5-0D4F-94B7-56BB51A7E0EC}"/>
              </a:ext>
            </a:extLst>
          </p:cNvPr>
          <p:cNvSpPr txBox="1"/>
          <p:nvPr/>
        </p:nvSpPr>
        <p:spPr>
          <a:xfrm>
            <a:off x="2294710" y="5762567"/>
            <a:ext cx="940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" pitchFamily="2" charset="0"/>
              </a:rPr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C7AF13-0877-6E49-BC89-566C4AF747C4}"/>
              </a:ext>
            </a:extLst>
          </p:cNvPr>
          <p:cNvSpPr txBox="1"/>
          <p:nvPr/>
        </p:nvSpPr>
        <p:spPr>
          <a:xfrm>
            <a:off x="4993811" y="11313159"/>
            <a:ext cx="940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" pitchFamily="2" charset="0"/>
              </a:rPr>
              <a:t>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744F56-A96A-E74A-BB54-E2737C214643}"/>
              </a:ext>
            </a:extLst>
          </p:cNvPr>
          <p:cNvSpPr txBox="1"/>
          <p:nvPr/>
        </p:nvSpPr>
        <p:spPr>
          <a:xfrm>
            <a:off x="9632621" y="11335413"/>
            <a:ext cx="940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071953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610A11-74C2-5042-BEDB-1E5B47C04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211" y="5369408"/>
            <a:ext cx="8842787" cy="53688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DF47A6-BE8A-C243-878E-3ECAAEEDBD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2944" y="241715"/>
            <a:ext cx="8842786" cy="53688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65A8A8-8C9B-6A4C-966A-C4DB772A61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3885" y="10645451"/>
            <a:ext cx="9240904" cy="56105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58B778-809D-524B-9593-F651892383B4}"/>
              </a:ext>
            </a:extLst>
          </p:cNvPr>
          <p:cNvSpPr txBox="1"/>
          <p:nvPr/>
        </p:nvSpPr>
        <p:spPr>
          <a:xfrm>
            <a:off x="2555967" y="393732"/>
            <a:ext cx="940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" pitchFamily="2" charset="0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08A3A1-48A5-0D4F-94B7-56BB51A7E0EC}"/>
              </a:ext>
            </a:extLst>
          </p:cNvPr>
          <p:cNvSpPr txBox="1"/>
          <p:nvPr/>
        </p:nvSpPr>
        <p:spPr>
          <a:xfrm>
            <a:off x="2294710" y="5762567"/>
            <a:ext cx="940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" pitchFamily="2" charset="0"/>
              </a:rPr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C7AF13-0877-6E49-BC89-566C4AF747C4}"/>
              </a:ext>
            </a:extLst>
          </p:cNvPr>
          <p:cNvSpPr txBox="1"/>
          <p:nvPr/>
        </p:nvSpPr>
        <p:spPr>
          <a:xfrm>
            <a:off x="4993811" y="11313159"/>
            <a:ext cx="940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" pitchFamily="2" charset="0"/>
              </a:rPr>
              <a:t>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744F56-A96A-E74A-BB54-E2737C214643}"/>
              </a:ext>
            </a:extLst>
          </p:cNvPr>
          <p:cNvSpPr txBox="1"/>
          <p:nvPr/>
        </p:nvSpPr>
        <p:spPr>
          <a:xfrm>
            <a:off x="9632621" y="11335413"/>
            <a:ext cx="940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205092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20</Words>
  <Application>Microsoft Macintosh PowerPoint</Application>
  <PresentationFormat>Custom</PresentationFormat>
  <Paragraphs>20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Molly Albecker</dc:creator>
  <cp:lastModifiedBy>Molly Albecker</cp:lastModifiedBy>
  <cp:revision>8</cp:revision>
  <dcterms:created xsi:type="dcterms:W3CDTF">2021-01-06T18:35:35Z</dcterms:created>
  <dcterms:modified xsi:type="dcterms:W3CDTF">2021-01-06T19:29:23Z</dcterms:modified>
</cp:coreProperties>
</file>