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681"/>
    <a:srgbClr val="3CB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4"/>
    <p:restoredTop sz="96547"/>
  </p:normalViewPr>
  <p:slideViewPr>
    <p:cSldViewPr snapToGrid="0" snapToObjects="1">
      <p:cViewPr>
        <p:scale>
          <a:sx n="148" d="100"/>
          <a:sy n="148" d="100"/>
        </p:scale>
        <p:origin x="552" y="-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433E-0C94-5341-9440-2AD28C3BF58B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12" Type="http://schemas.openxmlformats.org/officeDocument/2006/relationships/image" Target="../media/image23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emf"/><Relationship Id="rId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7.png"/><Relationship Id="rId9" Type="http://schemas.openxmlformats.org/officeDocument/2006/relationships/image" Target="../media/image21.emf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8541482-C985-214A-B35C-300545FED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0"/>
            <a:ext cx="6858000" cy="112955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D21FA2-105C-5545-9C18-94635626F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1" t="35503" r="2076" b="43270"/>
          <a:stretch/>
        </p:blipFill>
        <p:spPr>
          <a:xfrm>
            <a:off x="1985178" y="4303052"/>
            <a:ext cx="898525" cy="8155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76B24B-7C26-F443-A481-B3346D1A2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250" t="38942" r="447" b="40680"/>
          <a:stretch/>
        </p:blipFill>
        <p:spPr>
          <a:xfrm>
            <a:off x="6061471" y="8110825"/>
            <a:ext cx="512247" cy="7828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CF4F1BF-55CB-A249-9533-4E2AC6518DDD}"/>
              </a:ext>
            </a:extLst>
          </p:cNvPr>
          <p:cNvSpPr txBox="1"/>
          <p:nvPr/>
        </p:nvSpPr>
        <p:spPr>
          <a:xfrm flipH="1">
            <a:off x="0" y="0"/>
            <a:ext cx="172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BAD61-67AA-F942-82E5-2BBF7DB89C47}"/>
              </a:ext>
            </a:extLst>
          </p:cNvPr>
          <p:cNvSpPr txBox="1"/>
          <p:nvPr/>
        </p:nvSpPr>
        <p:spPr>
          <a:xfrm flipH="1">
            <a:off x="0" y="3708391"/>
            <a:ext cx="172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E7EF1-DE3A-474D-B186-DAC7CA3DACC8}"/>
              </a:ext>
            </a:extLst>
          </p:cNvPr>
          <p:cNvSpPr txBox="1"/>
          <p:nvPr/>
        </p:nvSpPr>
        <p:spPr>
          <a:xfrm flipH="1">
            <a:off x="3424784" y="3723380"/>
            <a:ext cx="172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F155D-86CF-3044-B24A-207829E15AD1}"/>
              </a:ext>
            </a:extLst>
          </p:cNvPr>
          <p:cNvSpPr txBox="1"/>
          <p:nvPr/>
        </p:nvSpPr>
        <p:spPr>
          <a:xfrm flipH="1">
            <a:off x="3429000" y="-1"/>
            <a:ext cx="172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EF55747-8C09-6447-AD8D-E473CC757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250" t="38942" r="447" b="40680"/>
          <a:stretch/>
        </p:blipFill>
        <p:spPr>
          <a:xfrm>
            <a:off x="1985178" y="8077095"/>
            <a:ext cx="512247" cy="78289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F2FC70D-DFC6-1443-90F2-34900F34B237}"/>
              </a:ext>
            </a:extLst>
          </p:cNvPr>
          <p:cNvSpPr txBox="1"/>
          <p:nvPr/>
        </p:nvSpPr>
        <p:spPr>
          <a:xfrm flipH="1">
            <a:off x="0" y="7509415"/>
            <a:ext cx="172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233713-D405-B84F-9A65-D9B798F0AA22}"/>
              </a:ext>
            </a:extLst>
          </p:cNvPr>
          <p:cNvSpPr txBox="1"/>
          <p:nvPr/>
        </p:nvSpPr>
        <p:spPr>
          <a:xfrm flipH="1">
            <a:off x="3424784" y="7509415"/>
            <a:ext cx="172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F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2E72121-A9A0-3A45-BC99-ED0688845E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568" t="41778" r="2234" b="45576"/>
          <a:stretch/>
        </p:blipFill>
        <p:spPr>
          <a:xfrm>
            <a:off x="1985178" y="529009"/>
            <a:ext cx="986661" cy="8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C4923D-179C-3544-96A7-A1095AA5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6858000" cy="800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6B14E-368F-3148-8FC5-A0DBA9B9C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0" t="38942" r="447" b="40680"/>
          <a:stretch/>
        </p:blipFill>
        <p:spPr>
          <a:xfrm>
            <a:off x="5865225" y="5034743"/>
            <a:ext cx="423754" cy="6476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F8C5AB-390C-F341-BC2B-5B5BC1688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1" t="41967" r="5" b="45561"/>
          <a:stretch/>
        </p:blipFill>
        <p:spPr>
          <a:xfrm>
            <a:off x="3583364" y="5095279"/>
            <a:ext cx="826838" cy="6164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16017BF-B283-6845-8D61-EB729AE00DC3}"/>
              </a:ext>
            </a:extLst>
          </p:cNvPr>
          <p:cNvSpPr txBox="1"/>
          <p:nvPr/>
        </p:nvSpPr>
        <p:spPr>
          <a:xfrm flipH="1">
            <a:off x="600422" y="2144758"/>
            <a:ext cx="172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593BA-FA82-4342-BE76-61905D70B8AA}"/>
              </a:ext>
            </a:extLst>
          </p:cNvPr>
          <p:cNvSpPr txBox="1"/>
          <p:nvPr/>
        </p:nvSpPr>
        <p:spPr>
          <a:xfrm flipH="1">
            <a:off x="-15725" y="4667790"/>
            <a:ext cx="172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0A297-E522-384D-B052-EB57E4B03138}"/>
              </a:ext>
            </a:extLst>
          </p:cNvPr>
          <p:cNvSpPr txBox="1"/>
          <p:nvPr/>
        </p:nvSpPr>
        <p:spPr>
          <a:xfrm flipH="1">
            <a:off x="2233289" y="4667791"/>
            <a:ext cx="172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0BA81-9D9D-B94A-9CC5-0C444CFAF474}"/>
              </a:ext>
            </a:extLst>
          </p:cNvPr>
          <p:cNvSpPr txBox="1"/>
          <p:nvPr/>
        </p:nvSpPr>
        <p:spPr>
          <a:xfrm flipH="1">
            <a:off x="4482303" y="4667791"/>
            <a:ext cx="172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DF747-9696-E244-92F7-C3909F7750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33" t="42917" r="1945" b="44708"/>
          <a:stretch/>
        </p:blipFill>
        <p:spPr>
          <a:xfrm>
            <a:off x="1280671" y="5092577"/>
            <a:ext cx="826839" cy="6191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5F811B-3B5B-804D-AB2B-8E2C75DCE1E2}"/>
              </a:ext>
            </a:extLst>
          </p:cNvPr>
          <p:cNvSpPr txBox="1"/>
          <p:nvPr/>
        </p:nvSpPr>
        <p:spPr>
          <a:xfrm flipH="1">
            <a:off x="-15725" y="7334788"/>
            <a:ext cx="172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2657D-1D60-3D4F-9B11-027D9242C5D5}"/>
              </a:ext>
            </a:extLst>
          </p:cNvPr>
          <p:cNvSpPr txBox="1"/>
          <p:nvPr/>
        </p:nvSpPr>
        <p:spPr>
          <a:xfrm flipH="1">
            <a:off x="2233289" y="7334789"/>
            <a:ext cx="172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2E20C-4029-A042-8F5C-21C2ABEBD547}"/>
              </a:ext>
            </a:extLst>
          </p:cNvPr>
          <p:cNvSpPr txBox="1"/>
          <p:nvPr/>
        </p:nvSpPr>
        <p:spPr>
          <a:xfrm flipH="1">
            <a:off x="4482303" y="7334789"/>
            <a:ext cx="172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08645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1C3B57-4276-F649-BAF7-FE7A7737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0172"/>
            <a:ext cx="6858000" cy="800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4CE92-2BAA-4F4A-841B-F8B919C825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007" t="56516" r="10243" b="37372"/>
          <a:stretch/>
        </p:blipFill>
        <p:spPr>
          <a:xfrm>
            <a:off x="538162" y="9079922"/>
            <a:ext cx="600075" cy="323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5329CC-773D-2B4C-8C84-D6CE4F7799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007" t="31353" r="2187" b="53549"/>
          <a:stretch/>
        </p:blipFill>
        <p:spPr>
          <a:xfrm>
            <a:off x="569573" y="9899071"/>
            <a:ext cx="644865" cy="447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E6EF05-EBB3-B44D-BE98-8577B5F4C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007" t="56516" r="10243" b="37372"/>
          <a:stretch/>
        </p:blipFill>
        <p:spPr>
          <a:xfrm>
            <a:off x="3967162" y="9079922"/>
            <a:ext cx="600075" cy="323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B05885-9241-F04B-96F5-53685C8F2F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007" t="31353" r="2187" b="53549"/>
          <a:stretch/>
        </p:blipFill>
        <p:spPr>
          <a:xfrm>
            <a:off x="6213135" y="10536380"/>
            <a:ext cx="64486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6800AA-DB3C-4947-8BC8-509370C1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7440"/>
            <a:ext cx="6858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CE5E13-14BC-B947-A211-7344DAA6D7CB}"/>
              </a:ext>
            </a:extLst>
          </p:cNvPr>
          <p:cNvSpPr txBox="1"/>
          <p:nvPr/>
        </p:nvSpPr>
        <p:spPr>
          <a:xfrm>
            <a:off x="675384" y="3313039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-0.42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/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blipFill>
                <a:blip r:embed="rId3"/>
                <a:stretch>
                  <a:fillRect l="-7143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71BE3FF-C909-174D-8F29-193C459C8F0D}"/>
              </a:ext>
            </a:extLst>
          </p:cNvPr>
          <p:cNvSpPr txBox="1"/>
          <p:nvPr/>
        </p:nvSpPr>
        <p:spPr>
          <a:xfrm>
            <a:off x="1314479" y="3684776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0.29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9D466-F374-394F-A285-25A6FFA6F3BE}"/>
              </a:ext>
            </a:extLst>
          </p:cNvPr>
          <p:cNvSpPr txBox="1"/>
          <p:nvPr/>
        </p:nvSpPr>
        <p:spPr>
          <a:xfrm>
            <a:off x="823685" y="670979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-0.38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/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blipFill>
                <a:blip r:embed="rId4"/>
                <a:stretch>
                  <a:fillRect l="-12195" r="-487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E98CA6-7286-D14D-AF00-C3D98FB8A6A3}"/>
              </a:ext>
            </a:extLst>
          </p:cNvPr>
          <p:cNvSpPr txBox="1"/>
          <p:nvPr/>
        </p:nvSpPr>
        <p:spPr>
          <a:xfrm>
            <a:off x="1330721" y="705083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0.37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1D24D-9690-BA41-A36B-07BD07D48A07}"/>
              </a:ext>
            </a:extLst>
          </p:cNvPr>
          <p:cNvSpPr txBox="1"/>
          <p:nvPr/>
        </p:nvSpPr>
        <p:spPr>
          <a:xfrm>
            <a:off x="4168883" y="680671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0.25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/>
              <p:nvPr/>
            </p:nvSpPr>
            <p:spPr>
              <a:xfrm>
                <a:off x="4245228" y="7145267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228" y="7145267"/>
                <a:ext cx="516102" cy="277576"/>
              </a:xfrm>
              <a:prstGeom prst="rect">
                <a:avLst/>
              </a:prstGeom>
              <a:blipFill>
                <a:blip r:embed="rId5"/>
                <a:stretch>
                  <a:fillRect l="-9756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8CEFB8-4D40-DD45-A1B7-45863019E2E5}"/>
              </a:ext>
            </a:extLst>
          </p:cNvPr>
          <p:cNvSpPr txBox="1"/>
          <p:nvPr/>
        </p:nvSpPr>
        <p:spPr>
          <a:xfrm>
            <a:off x="4675919" y="714775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0.51</a:t>
            </a:r>
            <a:endParaRPr lang="en-US" baseline="-25000" dirty="0">
              <a:latin typeface="Times" pitchFamily="2" charset="0"/>
            </a:endParaRPr>
          </a:p>
        </p:txBody>
      </p:sp>
      <p:pic>
        <p:nvPicPr>
          <p:cNvPr id="34" name="Picture 2" descr="SurveyLogo_GRT_Jh_small">
            <a:extLst>
              <a:ext uri="{FF2B5EF4-FFF2-40B4-BE49-F238E27FC236}">
                <a16:creationId xmlns:a16="http://schemas.microsoft.com/office/drawing/2014/main" id="{19F7133E-7D61-E34A-91A6-AFA6BA52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46" y="5968271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D35AAF5-E9F0-1448-B687-165947229A64}"/>
              </a:ext>
            </a:extLst>
          </p:cNvPr>
          <p:cNvGrpSpPr/>
          <p:nvPr/>
        </p:nvGrpSpPr>
        <p:grpSpPr>
          <a:xfrm>
            <a:off x="2305181" y="9386602"/>
            <a:ext cx="2970432" cy="400110"/>
            <a:chOff x="824988" y="6747790"/>
            <a:chExt cx="2970432" cy="40011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F6D192C-08AB-3F4C-B690-8940D2CA5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6008" t="21638" r="30029" b="76588"/>
            <a:stretch/>
          </p:blipFill>
          <p:spPr>
            <a:xfrm>
              <a:off x="830216" y="6840711"/>
              <a:ext cx="201106" cy="7502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67976B-E07B-1446-A284-E7402368F148}"/>
                </a:ext>
              </a:extLst>
            </p:cNvPr>
            <p:cNvSpPr txBox="1"/>
            <p:nvPr/>
          </p:nvSpPr>
          <p:spPr>
            <a:xfrm>
              <a:off x="956181" y="6747790"/>
              <a:ext cx="2839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native host plant species (</a:t>
              </a:r>
              <a:r>
                <a:rPr lang="en-US" sz="1000" i="1" dirty="0">
                  <a:latin typeface="Times" pitchFamily="2" charset="0"/>
                </a:rPr>
                <a:t>C. corundum</a:t>
              </a:r>
              <a:r>
                <a:rPr lang="en-US" sz="1000" dirty="0">
                  <a:latin typeface="Times" pitchFamily="2" charset="0"/>
                </a:rPr>
                <a:t>)</a:t>
              </a:r>
              <a:endParaRPr lang="en-US" sz="1000" i="1" dirty="0">
                <a:latin typeface="Times" pitchFamily="2" charset="0"/>
              </a:endParaRPr>
            </a:p>
            <a:p>
              <a:r>
                <a:rPr lang="en-US" sz="1000" dirty="0">
                  <a:latin typeface="Times" pitchFamily="2" charset="0"/>
                </a:rPr>
                <a:t>Native to introduced host plant species (</a:t>
              </a:r>
              <a:r>
                <a:rPr lang="en-US" sz="1000" i="1" dirty="0">
                  <a:latin typeface="Times" pitchFamily="2" charset="0"/>
                </a:rPr>
                <a:t>K. elegans</a:t>
              </a:r>
              <a:r>
                <a:rPr lang="en-US" sz="1000" dirty="0">
                  <a:latin typeface="Times" pitchFamily="2" charset="0"/>
                </a:rPr>
                <a:t>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AEB40B3-BBE5-0E43-970A-52B6E5D4A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6008" t="24765" r="29786" b="71313"/>
            <a:stretch/>
          </p:blipFill>
          <p:spPr>
            <a:xfrm>
              <a:off x="835051" y="6925372"/>
              <a:ext cx="207826" cy="16151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11139F-F129-E142-9BCC-93A4EC986AFF}"/>
                </a:ext>
              </a:extLst>
            </p:cNvPr>
            <p:cNvSpPr/>
            <p:nvPr/>
          </p:nvSpPr>
          <p:spPr>
            <a:xfrm>
              <a:off x="824988" y="6761326"/>
              <a:ext cx="2970432" cy="35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2" descr="SurveyLogo_GRT_Jh_small">
            <a:extLst>
              <a:ext uri="{FF2B5EF4-FFF2-40B4-BE49-F238E27FC236}">
                <a16:creationId xmlns:a16="http://schemas.microsoft.com/office/drawing/2014/main" id="{8BDEAD44-3C68-A94C-A86C-A0D7FFF9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21" y="5979106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536759F-CC65-6046-B1EE-13B81E0826B4}"/>
              </a:ext>
            </a:extLst>
          </p:cNvPr>
          <p:cNvGrpSpPr/>
          <p:nvPr/>
        </p:nvGrpSpPr>
        <p:grpSpPr>
          <a:xfrm>
            <a:off x="2511515" y="3075602"/>
            <a:ext cx="1819110" cy="418008"/>
            <a:chOff x="855075" y="3817194"/>
            <a:chExt cx="1819110" cy="4180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8721C-90F1-DB46-89E0-03DE588F4FF5}"/>
                </a:ext>
              </a:extLst>
            </p:cNvPr>
            <p:cNvSpPr/>
            <p:nvPr/>
          </p:nvSpPr>
          <p:spPr>
            <a:xfrm>
              <a:off x="855075" y="3817194"/>
              <a:ext cx="1751599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7C730B-E373-EC47-BA6B-6F97960A687E}"/>
                </a:ext>
              </a:extLst>
            </p:cNvPr>
            <p:cNvSpPr txBox="1"/>
            <p:nvPr/>
          </p:nvSpPr>
          <p:spPr>
            <a:xfrm>
              <a:off x="1006741" y="3835092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freshwater habitats</a:t>
              </a:r>
            </a:p>
            <a:p>
              <a:r>
                <a:rPr lang="en-US" sz="1000" dirty="0">
                  <a:latin typeface="Times" pitchFamily="2" charset="0"/>
                </a:rPr>
                <a:t>Native to saltwater habitats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2BBF694-1F27-0B4F-A75B-9C59AA415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6008" t="21638" r="30029" b="76588"/>
            <a:stretch/>
          </p:blipFill>
          <p:spPr>
            <a:xfrm>
              <a:off x="874294" y="3920553"/>
              <a:ext cx="201106" cy="7502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D8AD504-51BF-BC44-9308-71E6C5D29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6008" t="24765" r="29786" b="71313"/>
            <a:stretch/>
          </p:blipFill>
          <p:spPr>
            <a:xfrm>
              <a:off x="875954" y="4005214"/>
              <a:ext cx="207826" cy="161511"/>
            </a:xfrm>
            <a:prstGeom prst="rect">
              <a:avLst/>
            </a:prstGeom>
          </p:spPr>
        </p:pic>
      </p:grpSp>
      <p:pic>
        <p:nvPicPr>
          <p:cNvPr id="1030" name="Picture 6" descr="Green Tree Frogs For Sale - Underground Reptiles">
            <a:extLst>
              <a:ext uri="{FF2B5EF4-FFF2-40B4-BE49-F238E27FC236}">
                <a16:creationId xmlns:a16="http://schemas.microsoft.com/office/drawing/2014/main" id="{CB3A2CF3-48BC-AC4F-BC01-3261EB4DB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1300" b="66900" l="9800" r="90000">
                        <a14:foregroundMark x1="10700" y1="51400" x2="10300" y2="55100"/>
                        <a14:foregroundMark x1="67300" y1="65600" x2="73000" y2="66900"/>
                        <a14:foregroundMark x1="75000" y1="31300" x2="78900" y2="32100"/>
                        <a14:foregroundMark x1="13100" y1="51200" x2="9800" y2="56000"/>
                        <a14:foregroundMark x1="76700" y1="43300" x2="75600" y2="49600"/>
                        <a14:foregroundMark x1="81300" y1="43300" x2="76700" y2="47000"/>
                        <a14:foregroundMark x1="88500" y1="34300" x2="88300" y2="38500"/>
                        <a14:foregroundMark x1="88500" y1="35900" x2="89800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96" b="32066"/>
          <a:stretch/>
        </p:blipFill>
        <p:spPr bwMode="auto">
          <a:xfrm>
            <a:off x="886595" y="2774340"/>
            <a:ext cx="1300057" cy="5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504DD68-A58B-844F-B4DC-96BE7FB1E70A}"/>
              </a:ext>
            </a:extLst>
          </p:cNvPr>
          <p:cNvSpPr/>
          <p:nvPr/>
        </p:nvSpPr>
        <p:spPr>
          <a:xfrm>
            <a:off x="1882404" y="5698276"/>
            <a:ext cx="902071" cy="174025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2AB6E7-CDAC-D348-8355-298048A88095}"/>
              </a:ext>
            </a:extLst>
          </p:cNvPr>
          <p:cNvSpPr/>
          <p:nvPr/>
        </p:nvSpPr>
        <p:spPr>
          <a:xfrm>
            <a:off x="1085271" y="8982914"/>
            <a:ext cx="776175" cy="326186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B355B2-5EA9-1F40-813E-DCAEE8454F7C}"/>
              </a:ext>
            </a:extLst>
          </p:cNvPr>
          <p:cNvSpPr/>
          <p:nvPr/>
        </p:nvSpPr>
        <p:spPr>
          <a:xfrm>
            <a:off x="4499438" y="8982914"/>
            <a:ext cx="776175" cy="326186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8FE607-5E7E-914C-A82E-0AAC8C4EB695}"/>
              </a:ext>
            </a:extLst>
          </p:cNvPr>
          <p:cNvSpPr/>
          <p:nvPr/>
        </p:nvSpPr>
        <p:spPr>
          <a:xfrm>
            <a:off x="5678719" y="8982914"/>
            <a:ext cx="776175" cy="326186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FC955-43B6-2A4E-A394-10CE5409F88B}"/>
              </a:ext>
            </a:extLst>
          </p:cNvPr>
          <p:cNvSpPr/>
          <p:nvPr/>
        </p:nvSpPr>
        <p:spPr>
          <a:xfrm>
            <a:off x="2256496" y="8982914"/>
            <a:ext cx="776175" cy="326186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F841B7-E958-D34A-82D9-B2F54DAB8415}"/>
              </a:ext>
            </a:extLst>
          </p:cNvPr>
          <p:cNvSpPr/>
          <p:nvPr/>
        </p:nvSpPr>
        <p:spPr>
          <a:xfrm>
            <a:off x="4727307" y="5693508"/>
            <a:ext cx="776175" cy="180521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9732</TotalTime>
  <Words>65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22</cp:revision>
  <dcterms:created xsi:type="dcterms:W3CDTF">2021-01-21T20:52:12Z</dcterms:created>
  <dcterms:modified xsi:type="dcterms:W3CDTF">2021-02-03T19:25:31Z</dcterms:modified>
</cp:coreProperties>
</file>