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0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FAA9-00CD-184C-A4EB-AFDF109D764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A581F-FE57-474A-8B3A-1A67FE6A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581F-FE57-474A-8B3A-1A67FE6A6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04D1-CFD6-C645-A814-8B8C3E28107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BCF7E-0F5C-784C-BE4A-DCEF999B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235"/>
            <a:ext cx="6858000" cy="11295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CDE65-7201-084A-BFDA-AFA9DCDA0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57" t="20901" r="52578" b="67240"/>
          <a:stretch/>
        </p:blipFill>
        <p:spPr>
          <a:xfrm>
            <a:off x="825624" y="870011"/>
            <a:ext cx="1145005" cy="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2020-10-20T15:43:09Z</dcterms:created>
  <dcterms:modified xsi:type="dcterms:W3CDTF">2020-10-20T15:45:59Z</dcterms:modified>
</cp:coreProperties>
</file>