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C72F-FAF2-414F-9887-5E8FE431B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705E9-2394-8D48-99A8-5718CBFF8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4A28-DA38-124E-B7D3-6C181EC5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C5E8-0541-2148-A85D-70449C72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CE4B6-ADA9-DE4A-ABDB-534ADB7B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9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A08B-4CBA-5747-A41D-2506CA9A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3B518-6EE0-164C-85C5-A6BCED8EC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60BE4-0901-FC46-A9D8-B8055E85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B745-6BB1-DE40-85C8-F7259375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EE8E-9562-6647-97A4-EAF764E4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08947-B076-074E-863D-8CDB5D46A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3CADB-F9D8-5148-9FC6-F68F4BF7E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487F-4642-6049-B3E6-A7579B14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5B0D-1A4D-A540-9F71-7C8A3FBB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018CC-A6E1-D748-B856-636CC2A7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BD1B-2EC3-BF4B-8702-63F94A47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DB18-CE15-5641-958C-C5EF980E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028D-A14E-8C40-8BD6-5BBA3DB3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4229-777B-3345-B3F6-068DFD26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7760-B28F-B54A-B727-57325CA7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0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AE7-34D6-CB40-B173-7B28A16C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680E2-4E83-944B-8CAD-E50CFD667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B5CAC-6261-8049-99F9-B0D8DED3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7646-6FAB-DF40-BFB2-82E93F28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4B8E-5EA8-6E4B-9899-73B7AD0D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9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7DCD-B4EA-ED44-879C-A1EFBB44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E4F3-10DE-EA4A-9AC7-369C95902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0172C-8D45-4645-AAD7-11B37E60B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418AA-3894-6D40-8BD7-FA0B6F76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71648-5DCE-9143-9B68-F14C85F7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21ED6-3D89-2947-B7AE-CD4566C8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9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5E82-48CB-F54C-B608-218A8642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7311-234C-174F-849C-092B2409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752E3-EEAB-0941-A42B-BBEF3D49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2D877-3979-864D-A904-8E51C0A1A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E98D1-3A4C-D44E-A465-8D23E3AC3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6C1CC-1A22-484E-985B-6D90EF40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540CA-5D60-854D-86F7-F0E6B0A0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E134B-1941-FC48-82DA-75CB70AD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4564-498D-5240-840D-EE5680C6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2844A-09FE-4643-B774-DCF50AF7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F9FF9-FBEA-FA45-A428-8D8641EB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69B77-FA57-6C4C-A78F-37F1714E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0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AA773-D6DF-E742-978B-A591A7A2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2F337-DE6E-9D4E-B20F-7E8E9890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86B8F-3D02-D848-A03D-C1CC915A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05E8-3C7C-614D-AC16-1B828B7F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B638-58E7-4943-81F5-C4E155FE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761BD-A86E-F346-9074-244DFEB20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8B4F-2B93-9D4A-BAE3-C94A397C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E6AEF-CC5E-4846-B708-63F67BAD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65E6F-1FC1-1243-BAAA-5792F43C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1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6BC5-F61B-454D-8220-2DCAB17E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1E152-184D-E54A-AD13-1804368BE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C2427-A513-044F-831E-0C864ABD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ED01-125A-774C-882D-4296D489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24843-9DAA-B444-A411-EEF04805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00A66-39A4-7E4D-AC11-D594747A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7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0AF5B-0CE2-C646-B311-858127B7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76F53-8AB0-FA43-A511-38F96F769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8026E-8A4A-2347-A6DF-014B7A3F0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251E0-F0A3-B24B-B44F-1BC0F21ABC7F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0D6B-03CF-5F46-9775-2A68B950E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EFC4-D1A5-D645-9AC7-AD9E3B61B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6DEED9-5C19-1F4A-8F89-2FC419A6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87506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F4077-6392-3245-BD2B-397A2EA50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79" t="19111" r="51171" b="65778"/>
          <a:stretch/>
        </p:blipFill>
        <p:spPr>
          <a:xfrm>
            <a:off x="9332260" y="2773680"/>
            <a:ext cx="185928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0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2020-10-15T00:49:11Z</dcterms:created>
  <dcterms:modified xsi:type="dcterms:W3CDTF">2020-10-15T00:51:00Z</dcterms:modified>
</cp:coreProperties>
</file>