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9"/>
    <p:restoredTop sz="94619"/>
  </p:normalViewPr>
  <p:slideViewPr>
    <p:cSldViewPr snapToGrid="0" snapToObjects="1">
      <p:cViewPr>
        <p:scale>
          <a:sx n="143" d="100"/>
          <a:sy n="143" d="100"/>
        </p:scale>
        <p:origin x="16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5249-8C05-F541-A16E-979E8C82DD1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F2A7-99CD-384A-B52D-C1EA08AF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0F2A7-99CD-384A-B52D-C1EA08AF7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7AC3-57C3-2E41-968C-67A3D68A45E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57D3-09CF-324B-9216-B4617721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B11FBFF-46DD-4E4C-BC72-688FDE4B97C3}"/>
              </a:ext>
            </a:extLst>
          </p:cNvPr>
          <p:cNvSpPr txBox="1"/>
          <p:nvPr/>
        </p:nvSpPr>
        <p:spPr>
          <a:xfrm>
            <a:off x="2519172" y="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</a:t>
            </a:r>
            <a:r>
              <a:rPr lang="en-US" dirty="0" err="1"/>
              <a:t>GxE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FA39D-43D9-F24B-8101-C8FE5307263F}"/>
              </a:ext>
            </a:extLst>
          </p:cNvPr>
          <p:cNvSpPr txBox="1"/>
          <p:nvPr/>
        </p:nvSpPr>
        <p:spPr>
          <a:xfrm>
            <a:off x="4423522" y="0"/>
            <a:ext cx="11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</a:t>
            </a:r>
            <a:r>
              <a:rPr lang="en-US" dirty="0" err="1"/>
              <a:t>GxE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9F0A4-0B56-AC4E-8C41-D56912A0CCCF}"/>
              </a:ext>
            </a:extLst>
          </p:cNvPr>
          <p:cNvSpPr txBox="1"/>
          <p:nvPr/>
        </p:nvSpPr>
        <p:spPr>
          <a:xfrm rot="16200000">
            <a:off x="1518246" y="824484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CoGV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5C06A2-FBDC-674A-B26C-4A7FC89FB3EF}"/>
              </a:ext>
            </a:extLst>
          </p:cNvPr>
          <p:cNvSpPr txBox="1"/>
          <p:nvPr/>
        </p:nvSpPr>
        <p:spPr>
          <a:xfrm rot="16200000">
            <a:off x="1518246" y="2243330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CnGV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1BABB-A1C6-0249-A6D0-36C7008D8BB9}"/>
              </a:ext>
            </a:extLst>
          </p:cNvPr>
          <p:cNvSpPr txBox="1"/>
          <p:nvPr/>
        </p:nvSpPr>
        <p:spPr>
          <a:xfrm rot="16200000">
            <a:off x="1509157" y="4063983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CoGV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5A84C-F73A-AE4D-A836-4180F58BE213}"/>
              </a:ext>
            </a:extLst>
          </p:cNvPr>
          <p:cNvSpPr txBox="1"/>
          <p:nvPr/>
        </p:nvSpPr>
        <p:spPr>
          <a:xfrm rot="16200000">
            <a:off x="1518247" y="5531589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CnGV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CEEB09-4189-E84C-8CA3-D4482213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68" y="372014"/>
            <a:ext cx="2272360" cy="1600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109251-C9AE-AD41-B15D-17CCFA449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58" y="3567614"/>
            <a:ext cx="2272360" cy="1600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9683B26-0648-AE4C-8423-7CB7CFE5B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868" y="1828800"/>
            <a:ext cx="2272360" cy="1600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939C907-AAF5-2948-8750-59B893445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889" y="372014"/>
            <a:ext cx="2272360" cy="1600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2771DB-805D-8A45-9E59-5ECE8F51B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889" y="3567674"/>
            <a:ext cx="2272360" cy="1600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AE2ED4-C8C0-B445-8C9C-79C74FC7E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889" y="1828800"/>
            <a:ext cx="2272360" cy="1600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838E00-C46A-9A43-94C6-338FCAEBA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868" y="5026763"/>
            <a:ext cx="2272360" cy="1600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1409B7-9159-A44E-9E04-543705CA12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2889" y="5026763"/>
            <a:ext cx="227236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9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4</cp:revision>
  <dcterms:created xsi:type="dcterms:W3CDTF">2020-10-14T18:12:46Z</dcterms:created>
  <dcterms:modified xsi:type="dcterms:W3CDTF">2020-10-14T19:12:27Z</dcterms:modified>
</cp:coreProperties>
</file>