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>
        <p:scale>
          <a:sx n="179" d="100"/>
          <a:sy n="179" d="100"/>
        </p:scale>
        <p:origin x="144" y="-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174-B6A0-0744-9CCF-A44042B3BA5C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EE9866A-3BF8-5F46-B493-413E2C81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20" y="228600"/>
            <a:ext cx="4141694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9E8075-0B52-9C4A-B150-5AFA5B0CA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20" y="3497579"/>
            <a:ext cx="4141694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DDEE-AED9-FE41-8FD3-BA6320C6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6" t="15517" r="2485" b="72453"/>
          <a:stretch/>
        </p:blipFill>
        <p:spPr>
          <a:xfrm>
            <a:off x="1226708" y="166368"/>
            <a:ext cx="1642959" cy="38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01EA5-8E72-C443-B57D-058FAEAA2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77" t="63150" r="985" b="19225"/>
          <a:stretch/>
        </p:blipFill>
        <p:spPr>
          <a:xfrm>
            <a:off x="1341541" y="5749290"/>
            <a:ext cx="2045970" cy="560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79414-EA06-9742-861D-D3888C77667B}"/>
              </a:ext>
            </a:extLst>
          </p:cNvPr>
          <p:cNvSpPr txBox="1"/>
          <p:nvPr/>
        </p:nvSpPr>
        <p:spPr>
          <a:xfrm>
            <a:off x="4220622" y="3639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85AFE-2C16-4C48-A59F-174724477A14}"/>
              </a:ext>
            </a:extLst>
          </p:cNvPr>
          <p:cNvSpPr txBox="1"/>
          <p:nvPr/>
        </p:nvSpPr>
        <p:spPr>
          <a:xfrm>
            <a:off x="4220622" y="35643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0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</cp:revision>
  <dcterms:created xsi:type="dcterms:W3CDTF">2020-10-15T00:35:37Z</dcterms:created>
  <dcterms:modified xsi:type="dcterms:W3CDTF">2020-10-15T00:42:02Z</dcterms:modified>
</cp:coreProperties>
</file>