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8"/>
    <p:restoredTop sz="94507"/>
  </p:normalViewPr>
  <p:slideViewPr>
    <p:cSldViewPr snapToGrid="0" snapToObjects="1">
      <p:cViewPr>
        <p:scale>
          <a:sx n="151" d="100"/>
          <a:sy n="151" d="100"/>
        </p:scale>
        <p:origin x="3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5249-8C05-F541-A16E-979E8C82DD1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F2A7-99CD-384A-B52D-C1EA08AF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0F2A7-99CD-384A-B52D-C1EA08AF72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8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7AC3-57C3-2E41-968C-67A3D68A45E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B11FBFF-46DD-4E4C-BC72-688FDE4B97C3}"/>
              </a:ext>
            </a:extLst>
          </p:cNvPr>
          <p:cNvSpPr txBox="1"/>
          <p:nvPr/>
        </p:nvSpPr>
        <p:spPr>
          <a:xfrm>
            <a:off x="2264356" y="52977"/>
            <a:ext cx="1903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  <a:cs typeface="Arial" panose="020B0604020202020204" pitchFamily="34" charset="0"/>
              </a:rPr>
              <a:t>Non-significant </a:t>
            </a:r>
            <a:r>
              <a:rPr lang="en-US" sz="1600" dirty="0" err="1">
                <a:latin typeface="Times" pitchFamily="2" charset="0"/>
                <a:cs typeface="Arial" panose="020B0604020202020204" pitchFamily="34" charset="0"/>
              </a:rPr>
              <a:t>GxE</a:t>
            </a:r>
            <a:endParaRPr lang="en-US" sz="1600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FA39D-43D9-F24B-8101-C8FE5307263F}"/>
              </a:ext>
            </a:extLst>
          </p:cNvPr>
          <p:cNvSpPr txBox="1"/>
          <p:nvPr/>
        </p:nvSpPr>
        <p:spPr>
          <a:xfrm>
            <a:off x="4706708" y="52977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  <a:cs typeface="Arial" panose="020B0604020202020204" pitchFamily="34" charset="0"/>
              </a:rPr>
              <a:t>Significant </a:t>
            </a:r>
            <a:r>
              <a:rPr lang="en-US" sz="1600" dirty="0" err="1">
                <a:latin typeface="Times" pitchFamily="2" charset="0"/>
                <a:cs typeface="Arial" panose="020B0604020202020204" pitchFamily="34" charset="0"/>
              </a:rPr>
              <a:t>GxE</a:t>
            </a:r>
            <a:endParaRPr lang="en-US" sz="1600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9F0A4-0B56-AC4E-8C41-D56912A0CCCF}"/>
              </a:ext>
            </a:extLst>
          </p:cNvPr>
          <p:cNvSpPr txBox="1"/>
          <p:nvPr/>
        </p:nvSpPr>
        <p:spPr>
          <a:xfrm rot="16200000">
            <a:off x="1511736" y="101975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" pitchFamily="2" charset="0"/>
                <a:cs typeface="Arial" panose="020B0604020202020204" pitchFamily="34" charset="0"/>
              </a:rPr>
              <a:t>CoGV</a:t>
            </a:r>
            <a:endParaRPr lang="en-US" sz="1600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5C06A2-FBDC-674A-B26C-4A7FC89FB3EF}"/>
              </a:ext>
            </a:extLst>
          </p:cNvPr>
          <p:cNvSpPr txBox="1"/>
          <p:nvPr/>
        </p:nvSpPr>
        <p:spPr>
          <a:xfrm rot="16200000">
            <a:off x="1511847" y="2360319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" pitchFamily="2" charset="0"/>
                <a:cs typeface="Arial" panose="020B0604020202020204" pitchFamily="34" charset="0"/>
              </a:rPr>
              <a:t>CnGV</a:t>
            </a:r>
            <a:endParaRPr lang="en-US" sz="1600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A1BABB-A1C6-0249-A6D0-36C7008D8BB9}"/>
              </a:ext>
            </a:extLst>
          </p:cNvPr>
          <p:cNvSpPr txBox="1"/>
          <p:nvPr/>
        </p:nvSpPr>
        <p:spPr>
          <a:xfrm rot="16200000">
            <a:off x="1511847" y="3930004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" pitchFamily="2" charset="0"/>
                <a:cs typeface="Arial" panose="020B0604020202020204" pitchFamily="34" charset="0"/>
              </a:rPr>
              <a:t>CoGV</a:t>
            </a:r>
            <a:endParaRPr lang="en-US" sz="1600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5A84C-F73A-AE4D-A836-4180F58BE213}"/>
              </a:ext>
            </a:extLst>
          </p:cNvPr>
          <p:cNvSpPr txBox="1"/>
          <p:nvPr/>
        </p:nvSpPr>
        <p:spPr>
          <a:xfrm rot="16200000">
            <a:off x="1511736" y="5499689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" pitchFamily="2" charset="0"/>
                <a:cs typeface="Arial" panose="020B0604020202020204" pitchFamily="34" charset="0"/>
              </a:rPr>
              <a:t>CnGV</a:t>
            </a:r>
            <a:endParaRPr lang="en-US" sz="1600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738B0C-6A9E-4241-98DB-8E957F2F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719" y="467334"/>
            <a:ext cx="2272360" cy="16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1C0274-95F7-634D-8401-185A2591E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719" y="1965331"/>
            <a:ext cx="2272360" cy="1600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94F7A8-A165-5B43-B873-90C9D432F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107" y="467334"/>
            <a:ext cx="2272360" cy="160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451A2D-A27E-9140-8DC2-77282C72E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107" y="1965031"/>
            <a:ext cx="2272360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F2AFB-238F-AF4C-BE8A-44F41187B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9719" y="3462728"/>
            <a:ext cx="2272360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F9CFBB-1A0F-014F-8A38-880915265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9719" y="4943131"/>
            <a:ext cx="2272360" cy="160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7CCB39-32E9-CD40-A70F-68113463AE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8107" y="3448549"/>
            <a:ext cx="227236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43443-325A-DC4C-9C66-5CB69B5467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8107" y="4946246"/>
            <a:ext cx="227236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9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7</cp:revision>
  <dcterms:created xsi:type="dcterms:W3CDTF">2020-10-14T18:12:46Z</dcterms:created>
  <dcterms:modified xsi:type="dcterms:W3CDTF">2020-10-19T18:06:15Z</dcterms:modified>
</cp:coreProperties>
</file>