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B089"/>
    <a:srgbClr val="446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oline Petit" userId="49f21957-fd95-4ed5-8797-f7e26fb97700" providerId="ADAL" clId="{103D96DF-A60D-4229-8CA1-1556D781D84E}"/>
    <pc:docChg chg="undo redo custSel modSld">
      <pc:chgData name="Caroline Petit" userId="49f21957-fd95-4ed5-8797-f7e26fb97700" providerId="ADAL" clId="{103D96DF-A60D-4229-8CA1-1556D781D84E}" dt="2025-06-19T13:32:41.177" v="298" actId="14100"/>
      <pc:docMkLst>
        <pc:docMk/>
      </pc:docMkLst>
      <pc:sldChg chg="addSp delSp modSp mod">
        <pc:chgData name="Caroline Petit" userId="49f21957-fd95-4ed5-8797-f7e26fb97700" providerId="ADAL" clId="{103D96DF-A60D-4229-8CA1-1556D781D84E}" dt="2025-06-19T13:32:41.177" v="298" actId="14100"/>
        <pc:sldMkLst>
          <pc:docMk/>
          <pc:sldMk cId="3357354638" sldId="256"/>
        </pc:sldMkLst>
        <pc:spChg chg="add mod">
          <ac:chgData name="Caroline Petit" userId="49f21957-fd95-4ed5-8797-f7e26fb97700" providerId="ADAL" clId="{103D96DF-A60D-4229-8CA1-1556D781D84E}" dt="2025-06-19T13:31:49.131" v="284" actId="1076"/>
          <ac:spMkLst>
            <pc:docMk/>
            <pc:sldMk cId="3357354638" sldId="256"/>
            <ac:spMk id="2" creationId="{05CF419D-F3E9-814E-094B-A39AB0E9C5C0}"/>
          </ac:spMkLst>
        </pc:spChg>
        <pc:spChg chg="add mod">
          <ac:chgData name="Caroline Petit" userId="49f21957-fd95-4ed5-8797-f7e26fb97700" providerId="ADAL" clId="{103D96DF-A60D-4229-8CA1-1556D781D84E}" dt="2025-06-19T13:31:55.875" v="287" actId="1076"/>
          <ac:spMkLst>
            <pc:docMk/>
            <pc:sldMk cId="3357354638" sldId="256"/>
            <ac:spMk id="3" creationId="{DA7D487F-0E49-E686-ECE3-2255B6D48A84}"/>
          </ac:spMkLst>
        </pc:spChg>
        <pc:spChg chg="mod">
          <ac:chgData name="Caroline Petit" userId="49f21957-fd95-4ed5-8797-f7e26fb97700" providerId="ADAL" clId="{103D96DF-A60D-4229-8CA1-1556D781D84E}" dt="2025-06-17T14:47:07.286" v="35" actId="2711"/>
          <ac:spMkLst>
            <pc:docMk/>
            <pc:sldMk cId="3357354638" sldId="256"/>
            <ac:spMk id="8" creationId="{459443AB-DA58-A9F7-B501-F453EA7D2D9A}"/>
          </ac:spMkLst>
        </pc:spChg>
        <pc:spChg chg="add mod">
          <ac:chgData name="Caroline Petit" userId="49f21957-fd95-4ed5-8797-f7e26fb97700" providerId="ADAL" clId="{103D96DF-A60D-4229-8CA1-1556D781D84E}" dt="2025-06-19T13:32:18.207" v="296" actId="20577"/>
          <ac:spMkLst>
            <pc:docMk/>
            <pc:sldMk cId="3357354638" sldId="256"/>
            <ac:spMk id="10" creationId="{D6C38CA1-A181-9AE3-7484-D29FE834B1FD}"/>
          </ac:spMkLst>
        </pc:spChg>
        <pc:picChg chg="add del mod">
          <ac:chgData name="Caroline Petit" userId="49f21957-fd95-4ed5-8797-f7e26fb97700" providerId="ADAL" clId="{103D96DF-A60D-4229-8CA1-1556D781D84E}" dt="2025-06-19T13:31:17.548" v="274" actId="478"/>
          <ac:picMkLst>
            <pc:docMk/>
            <pc:sldMk cId="3357354638" sldId="256"/>
            <ac:picMk id="11" creationId="{E30A8761-B3F1-B981-85C3-E81EB6252D6A}"/>
          </ac:picMkLst>
        </pc:picChg>
        <pc:picChg chg="add mod">
          <ac:chgData name="Caroline Petit" userId="49f21957-fd95-4ed5-8797-f7e26fb97700" providerId="ADAL" clId="{103D96DF-A60D-4229-8CA1-1556D781D84E}" dt="2025-06-19T13:32:41.177" v="298" actId="14100"/>
          <ac:picMkLst>
            <pc:docMk/>
            <pc:sldMk cId="3357354638" sldId="256"/>
            <ac:picMk id="13" creationId="{C4FF1302-ED88-42C3-F2FB-6515F4B0B6F9}"/>
          </ac:picMkLst>
        </pc:picChg>
        <pc:cxnChg chg="add mod">
          <ac:chgData name="Caroline Petit" userId="49f21957-fd95-4ed5-8797-f7e26fb97700" providerId="ADAL" clId="{103D96DF-A60D-4229-8CA1-1556D781D84E}" dt="2025-06-19T13:31:53.226" v="286" actId="1076"/>
          <ac:cxnSpMkLst>
            <pc:docMk/>
            <pc:sldMk cId="3357354638" sldId="256"/>
            <ac:cxnSpMk id="6" creationId="{5EFEFFA5-BCAD-5B84-03F5-5A6DFC8406F0}"/>
          </ac:cxnSpMkLst>
        </pc:cxnChg>
        <pc:cxnChg chg="add mod">
          <ac:chgData name="Caroline Petit" userId="49f21957-fd95-4ed5-8797-f7e26fb97700" providerId="ADAL" clId="{103D96DF-A60D-4229-8CA1-1556D781D84E}" dt="2025-06-19T13:31:58.467" v="288" actId="1076"/>
          <ac:cxnSpMkLst>
            <pc:docMk/>
            <pc:sldMk cId="3357354638" sldId="256"/>
            <ac:cxnSpMk id="9" creationId="{E0616092-60BA-613E-1ECC-7BF4536D281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989A-A53A-4165-A93B-344E8CF34DC6}" type="datetimeFigureOut">
              <a:rPr lang="de-DE" smtClean="0"/>
              <a:t>19.06.2025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F4CA-40A8-4A2E-8E23-1685CF87D89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81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F4CA-40A8-4A2E-8E23-1685CF87D89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66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F4CA-40A8-4A2E-8E23-1685CF87D89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280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F4CA-40A8-4A2E-8E23-1685CF87D89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229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F4CA-40A8-4A2E-8E23-1685CF87D89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77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F4CA-40A8-4A2E-8E23-1685CF87D89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33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F4CA-40A8-4A2E-8E23-1685CF87D89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44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F4CA-40A8-4A2E-8E23-1685CF87D89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67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F4CA-40A8-4A2E-8E23-1685CF87D89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65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F4CA-40A8-4A2E-8E23-1685CF87D89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376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BF4CA-40A8-4A2E-8E23-1685CF87D89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BF4CA-40A8-4A2E-8E23-1685CF87D89C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32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6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224F646-EFAC-B598-630E-A4A1726C0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669312" cy="16693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97F932C-F01A-D305-6E1A-513682B3E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455" y="0"/>
            <a:ext cx="6939545" cy="6858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59443AB-DA58-A9F7-B501-F453EA7D2D9A}"/>
              </a:ext>
            </a:extLst>
          </p:cNvPr>
          <p:cNvSpPr txBox="1"/>
          <p:nvPr/>
        </p:nvSpPr>
        <p:spPr>
          <a:xfrm>
            <a:off x="1424763" y="203715"/>
            <a:ext cx="7432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b="1" dirty="0">
                <a:solidFill>
                  <a:schemeClr val="bg1"/>
                </a:solidFill>
                <a:latin typeface="Montserrat SemiBold" pitchFamily="2" charset="0"/>
              </a:rPr>
              <a:t>10th STATISTICS &amp; BIOPHARMACY CONFERENCE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5CF419D-F3E9-814E-094B-A39AB0E9C5C0}"/>
              </a:ext>
            </a:extLst>
          </p:cNvPr>
          <p:cNvSpPr txBox="1"/>
          <p:nvPr/>
        </p:nvSpPr>
        <p:spPr>
          <a:xfrm>
            <a:off x="202016" y="2004853"/>
            <a:ext cx="5167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effectLst/>
                <a:latin typeface="Montserrat SemiBold" pitchFamily="2" charset="0"/>
              </a:rPr>
              <a:t>Short Course: 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  <a:effectLst/>
                <a:latin typeface="Montserrat SemiBold" pitchFamily="2" charset="0"/>
              </a:rPr>
              <a:t>Good Software Engineering Practice for R Packages</a:t>
            </a:r>
            <a:endParaRPr lang="de-DE" sz="2400" dirty="0">
              <a:solidFill>
                <a:schemeClr val="bg1"/>
              </a:solidFill>
              <a:latin typeface="Montserrat SemiBold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A7D487F-0E49-E686-ECE3-2255B6D48A84}"/>
              </a:ext>
            </a:extLst>
          </p:cNvPr>
          <p:cNvSpPr txBox="1"/>
          <p:nvPr/>
        </p:nvSpPr>
        <p:spPr>
          <a:xfrm>
            <a:off x="1095149" y="3498405"/>
            <a:ext cx="3381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dirty="0">
                <a:solidFill>
                  <a:schemeClr val="bg1"/>
                </a:solidFill>
                <a:effectLst/>
                <a:latin typeface="Montserrat SemiBold" pitchFamily="2" charset="0"/>
              </a:rPr>
              <a:t>Daniel Sabanés Bové </a:t>
            </a:r>
          </a:p>
          <a:p>
            <a:pPr algn="ctr"/>
            <a:r>
              <a:rPr lang="fr-FR" sz="1800" dirty="0">
                <a:solidFill>
                  <a:schemeClr val="bg1"/>
                </a:solidFill>
                <a:effectLst/>
                <a:latin typeface="Montserrat SemiBold" pitchFamily="2" charset="0"/>
              </a:rPr>
              <a:t>Jack Talboys</a:t>
            </a:r>
            <a:endParaRPr lang="de-DE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EFEFFA5-BCAD-5B84-03F5-5A6DFC8406F0}"/>
              </a:ext>
            </a:extLst>
          </p:cNvPr>
          <p:cNvCxnSpPr/>
          <p:nvPr/>
        </p:nvCxnSpPr>
        <p:spPr>
          <a:xfrm>
            <a:off x="1998917" y="3331922"/>
            <a:ext cx="1573619" cy="0"/>
          </a:xfrm>
          <a:prstGeom prst="line">
            <a:avLst/>
          </a:prstGeom>
          <a:ln w="34925">
            <a:solidFill>
              <a:srgbClr val="A9B0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0616092-60BA-613E-1ECC-7BF4536D2811}"/>
              </a:ext>
            </a:extLst>
          </p:cNvPr>
          <p:cNvCxnSpPr/>
          <p:nvPr/>
        </p:nvCxnSpPr>
        <p:spPr>
          <a:xfrm>
            <a:off x="1998915" y="4298034"/>
            <a:ext cx="1573619" cy="0"/>
          </a:xfrm>
          <a:prstGeom prst="line">
            <a:avLst/>
          </a:prstGeom>
          <a:ln w="34925">
            <a:solidFill>
              <a:srgbClr val="A9B0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6C38CA1-A181-9AE3-7484-D29FE834B1FD}"/>
              </a:ext>
            </a:extLst>
          </p:cNvPr>
          <p:cNvSpPr txBox="1"/>
          <p:nvPr/>
        </p:nvSpPr>
        <p:spPr>
          <a:xfrm>
            <a:off x="707047" y="4437959"/>
            <a:ext cx="41573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solidFill>
                  <a:srgbClr val="A9B089"/>
                </a:solidFill>
                <a:latin typeface="Elephant Pro" panose="00000500000000000000" pitchFamily="2" charset="0"/>
              </a:rPr>
              <a:t>10 </a:t>
            </a:r>
            <a:r>
              <a:rPr lang="de-DE" sz="2000" dirty="0" err="1">
                <a:solidFill>
                  <a:srgbClr val="A9B089"/>
                </a:solidFill>
                <a:latin typeface="Elephant Pro" panose="00000500000000000000" pitchFamily="2" charset="0"/>
              </a:rPr>
              <a:t>October</a:t>
            </a:r>
            <a:r>
              <a:rPr lang="de-DE" sz="2000" dirty="0">
                <a:solidFill>
                  <a:srgbClr val="A9B089"/>
                </a:solidFill>
                <a:latin typeface="Elephant Pro" panose="00000500000000000000" pitchFamily="2" charset="0"/>
              </a:rPr>
              <a:t> </a:t>
            </a:r>
          </a:p>
          <a:p>
            <a:pPr algn="ctr"/>
            <a:r>
              <a:rPr lang="de-DE" sz="2000" dirty="0">
                <a:solidFill>
                  <a:srgbClr val="A9B089"/>
                </a:solidFill>
                <a:latin typeface="Elephant Pro" panose="00000500000000000000" pitchFamily="2" charset="0"/>
              </a:rPr>
              <a:t>2:00pm CET</a:t>
            </a:r>
          </a:p>
          <a:p>
            <a:pPr algn="ctr">
              <a:lnSpc>
                <a:spcPct val="200000"/>
              </a:lnSpc>
            </a:pPr>
            <a:r>
              <a:rPr lang="de-DE" sz="1600" dirty="0" err="1">
                <a:solidFill>
                  <a:srgbClr val="A9B089"/>
                </a:solidFill>
                <a:latin typeface="Elephant Pro" panose="00000500000000000000" pitchFamily="2" charset="0"/>
              </a:rPr>
              <a:t>Les</a:t>
            </a:r>
            <a:r>
              <a:rPr lang="de-DE" sz="1600" dirty="0">
                <a:solidFill>
                  <a:srgbClr val="A9B089"/>
                </a:solidFill>
                <a:latin typeface="Elephant Pro" panose="00000500000000000000" pitchFamily="2" charset="0"/>
              </a:rPr>
              <a:t> </a:t>
            </a:r>
            <a:r>
              <a:rPr lang="de-DE" sz="1600" dirty="0" err="1">
                <a:solidFill>
                  <a:srgbClr val="A9B089"/>
                </a:solidFill>
                <a:latin typeface="Elephant Pro" panose="00000500000000000000" pitchFamily="2" charset="0"/>
              </a:rPr>
              <a:t>salons</a:t>
            </a:r>
            <a:r>
              <a:rPr lang="de-DE" sz="1600" dirty="0">
                <a:solidFill>
                  <a:srgbClr val="A9B089"/>
                </a:solidFill>
                <a:latin typeface="Elephant Pro" panose="00000500000000000000" pitchFamily="2" charset="0"/>
              </a:rPr>
              <a:t> de </a:t>
            </a:r>
            <a:r>
              <a:rPr lang="de-DE" sz="1600" dirty="0" err="1">
                <a:solidFill>
                  <a:srgbClr val="A9B089"/>
                </a:solidFill>
                <a:latin typeface="Elephant Pro" panose="00000500000000000000" pitchFamily="2" charset="0"/>
              </a:rPr>
              <a:t>l'Aveyron</a:t>
            </a:r>
            <a:endParaRPr lang="de-DE" sz="1600" dirty="0">
              <a:solidFill>
                <a:srgbClr val="A9B089"/>
              </a:solidFill>
              <a:latin typeface="Elephant Pro" panose="00000500000000000000" pitchFamily="2" charset="0"/>
            </a:endParaRPr>
          </a:p>
          <a:p>
            <a:pPr algn="ctr"/>
            <a:r>
              <a:rPr lang="fr-FR" sz="1200" dirty="0">
                <a:solidFill>
                  <a:srgbClr val="A9B089"/>
                </a:solidFill>
                <a:latin typeface="Elephant Pro" panose="00000500000000000000" pitchFamily="2" charset="0"/>
              </a:rPr>
              <a:t>17 Rue de l’Aubrac, 75012 Paris</a:t>
            </a:r>
            <a:endParaRPr lang="de-DE" sz="1200" dirty="0">
              <a:solidFill>
                <a:srgbClr val="A9B089"/>
              </a:solidFill>
              <a:latin typeface="Elephant Pro" panose="00000500000000000000" pitchFamily="2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4FF1302-ED88-42C3-F2FB-6515F4B0B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6984"/>
            <a:ext cx="1271016" cy="127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546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Thème Office 2013 –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 2013 –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142</TotalTime>
  <Words>35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Elephant Pro</vt:lpstr>
      <vt:lpstr>Montserrat SemiBold</vt:lpstr>
      <vt:lpstr>Thème Office 2013 – 2022</vt:lpstr>
      <vt:lpstr>Présentation PowerPoint</vt:lpstr>
    </vt:vector>
  </TitlesOfParts>
  <Company>Merck KGaA Darmstadt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Caroline Petit</dc:creator>
  <cp:lastModifiedBy>Caroline Petit</cp:lastModifiedBy>
  <cp:revision>1</cp:revision>
  <dcterms:created xsi:type="dcterms:W3CDTF">2025-06-17T13:34:19Z</dcterms:created>
  <dcterms:modified xsi:type="dcterms:W3CDTF">2025-06-19T13:33:03Z</dcterms:modified>
</cp:coreProperties>
</file>