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Override PartName="/ppt/authors.xml" ContentType="application/vnd.ms-powerpoint.author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48"/>
  </p:notesMasterIdLst>
  <p:handoutMasterIdLst>
    <p:handoutMasterId r:id="rId49"/>
  </p:handoutMasterIdLst>
  <p:sldIdLst>
    <p:sldId id="256" r:id="rId5"/>
    <p:sldId id="281" r:id="rId6"/>
    <p:sldId id="282" r:id="rId7"/>
    <p:sldId id="283" r:id="rId8"/>
    <p:sldId id="284" r:id="rId9"/>
    <p:sldId id="285" r:id="rId10"/>
    <p:sldId id="286" r:id="rId11"/>
    <p:sldId id="287" r:id="rId12"/>
    <p:sldId id="288" r:id="rId13"/>
    <p:sldId id="289" r:id="rId14"/>
    <p:sldId id="290" r:id="rId15"/>
    <p:sldId id="291" r:id="rId16"/>
    <p:sldId id="292" r:id="rId17"/>
    <p:sldId id="293" r:id="rId18"/>
    <p:sldId id="296" r:id="rId19"/>
    <p:sldId id="298" r:id="rId20"/>
    <p:sldId id="312" r:id="rId21"/>
    <p:sldId id="297" r:id="rId22"/>
    <p:sldId id="300" r:id="rId23"/>
    <p:sldId id="301" r:id="rId24"/>
    <p:sldId id="302" r:id="rId25"/>
    <p:sldId id="303" r:id="rId26"/>
    <p:sldId id="305" r:id="rId27"/>
    <p:sldId id="304" r:id="rId28"/>
    <p:sldId id="306" r:id="rId29"/>
    <p:sldId id="308" r:id="rId30"/>
    <p:sldId id="309" r:id="rId31"/>
    <p:sldId id="310" r:id="rId32"/>
    <p:sldId id="311" r:id="rId33"/>
    <p:sldId id="294" r:id="rId34"/>
    <p:sldId id="295" r:id="rId35"/>
    <p:sldId id="258" r:id="rId36"/>
    <p:sldId id="259" r:id="rId37"/>
    <p:sldId id="260" r:id="rId38"/>
    <p:sldId id="273" r:id="rId39"/>
    <p:sldId id="271" r:id="rId40"/>
    <p:sldId id="269" r:id="rId41"/>
    <p:sldId id="278" r:id="rId42"/>
    <p:sldId id="276" r:id="rId43"/>
    <p:sldId id="265" r:id="rId44"/>
    <p:sldId id="266" r:id="rId45"/>
    <p:sldId id="267" r:id="rId46"/>
    <p:sldId id="275" r:id="rId4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4" name="作者" initials="A" lastIdx="0"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E6E6"/>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D6BA573-A044-7E49-8ACD-2ADB504ABD12}" v="27" dt="2023-09-12T20:24:24.764"/>
  </p1510:revLst>
</p1510:revInfo>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248" autoAdjust="0"/>
    <p:restoredTop sz="89747" autoAdjust="0"/>
  </p:normalViewPr>
  <p:slideViewPr>
    <p:cSldViewPr snapToGrid="0">
      <p:cViewPr varScale="1">
        <p:scale>
          <a:sx n="47" d="100"/>
          <a:sy n="47" d="100"/>
        </p:scale>
        <p:origin x="72" y="715"/>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26" d="100"/>
        <a:sy n="126" d="100"/>
      </p:scale>
      <p:origin x="0" y="0"/>
    </p:cViewPr>
  </p:sorterViewPr>
  <p:notesViewPr>
    <p:cSldViewPr snapToGrid="0">
      <p:cViewPr varScale="1">
        <p:scale>
          <a:sx n="67" d="100"/>
          <a:sy n="67" d="100"/>
        </p:scale>
        <p:origin x="3120" y="7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commentAuthors" Target="commentAuthors.xml"/><Relationship Id="rId55" Type="http://schemas.microsoft.com/office/2015/10/relationships/revisionInfo" Target="revisionInfo.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notesMaster" Target="notesMasters/notesMaster1.xml"/><Relationship Id="rId56" Type="http://schemas.microsoft.com/office/2018/10/relationships/authors" Target="authors.xml"/><Relationship Id="rId8" Type="http://schemas.openxmlformats.org/officeDocument/2006/relationships/slide" Target="slides/slide4.xml"/><Relationship Id="rId51" Type="http://schemas.openxmlformats.org/officeDocument/2006/relationships/presProps" Target="pres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5">
  <dgm:title val=""/>
  <dgm:desc val=""/>
  <dgm:catLst>
    <dgm:cat type="accent2" pri="11500"/>
  </dgm:catLst>
  <dgm:styleLbl name="node0">
    <dgm:fillClrLst meth="cycle">
      <a:schemeClr val="accent2">
        <a:alpha val="80000"/>
      </a:schemeClr>
    </dgm:fillClrLst>
    <dgm:linClrLst meth="repeat">
      <a:schemeClr val="lt1"/>
    </dgm:linClrLst>
    <dgm:effectClrLst/>
    <dgm:txLinClrLst/>
    <dgm:txFillClrLst/>
    <dgm:txEffectClrLst/>
  </dgm:styleLbl>
  <dgm:styleLbl name="node1">
    <dgm:fillClrLst>
      <a:schemeClr val="accent2">
        <a:alpha val="90000"/>
      </a:schemeClr>
      <a:schemeClr val="accent2">
        <a:alpha val="50000"/>
      </a:schemeClr>
    </dgm:fillClrLst>
    <dgm:linClrLst meth="repeat">
      <a:schemeClr val="lt1"/>
    </dgm:linClrLst>
    <dgm:effectClrLst/>
    <dgm:txLinClrLst/>
    <dgm:txFillClrLst/>
    <dgm:txEffectClrLst/>
  </dgm:styleLbl>
  <dgm:styleLbl name="alignNode1">
    <dgm:fillClrLst>
      <a:schemeClr val="accent2">
        <a:alpha val="90000"/>
      </a:schemeClr>
      <a:schemeClr val="accent2">
        <a:alpha val="50000"/>
      </a:schemeClr>
    </dgm:fillClrLst>
    <dgm:linClrLst>
      <a:schemeClr val="accent2">
        <a:alpha val="90000"/>
      </a:schemeClr>
      <a:schemeClr val="accent2">
        <a:alpha val="50000"/>
      </a:schemeClr>
    </dgm:linClrLst>
    <dgm:effectClrLst/>
    <dgm:txLinClrLst/>
    <dgm:txFillClrLst/>
    <dgm:txEffectClrLst/>
  </dgm:styleLbl>
  <dgm:styleLbl name="lnNode1">
    <dgm:fillClrLst>
      <a:schemeClr val="accent2">
        <a:shade val="90000"/>
      </a:schemeClr>
      <a:schemeClr val="accent2">
        <a:alpha val="50000"/>
        <a:tint val="5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alpha val="20000"/>
      </a:schemeClr>
    </dgm:fillClrLst>
    <dgm:linClrLst meth="repeat">
      <a:schemeClr val="lt1"/>
    </dgm:linClrLst>
    <dgm:effectClrLst/>
    <dgm:txLinClrLst/>
    <dgm:txFillClrLst/>
    <dgm:txEffectClrLst/>
  </dgm:styleLbl>
  <dgm:styleLbl name="node2">
    <dgm:fillClrLst>
      <a:schemeClr val="accent2">
        <a:alpha val="70000"/>
      </a:schemeClr>
    </dgm:fillClrLst>
    <dgm:linClrLst meth="repeat">
      <a:schemeClr val="lt1"/>
    </dgm:linClrLst>
    <dgm:effectClrLst/>
    <dgm:txLinClrLst/>
    <dgm:txFillClrLst/>
    <dgm:txEffectClrLst/>
  </dgm:styleLbl>
  <dgm:styleLbl name="node3">
    <dgm:fillClrLst>
      <a:schemeClr val="accent2">
        <a:alpha val="50000"/>
      </a:schemeClr>
    </dgm:fillClrLst>
    <dgm:linClrLst meth="repeat">
      <a:schemeClr val="lt1"/>
    </dgm:linClrLst>
    <dgm:effectClrLst/>
    <dgm:txLinClrLst/>
    <dgm:txFillClrLst/>
    <dgm:txEffectClrLst/>
  </dgm:styleLbl>
  <dgm:styleLbl name="node4">
    <dgm:fillClrLst>
      <a:schemeClr val="accent2">
        <a:alpha val="30000"/>
      </a:schemeClr>
    </dgm:fillClrLst>
    <dgm:linClrLst meth="repeat">
      <a:schemeClr val="lt1"/>
    </dgm:linClrLst>
    <dgm:effectClrLst/>
    <dgm:txLinClrLst/>
    <dgm:txFillClrLst/>
    <dgm:txEffectClrLst/>
  </dgm:styleLbl>
  <dgm:styleLbl name="fgImgPlace1">
    <dgm:fillClrLst>
      <a:schemeClr val="accent2">
        <a:tint val="50000"/>
        <a:alpha val="90000"/>
      </a:schemeClr>
      <a:schemeClr val="accent2">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f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b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sibTrans1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alpha val="90000"/>
      </a:schemeClr>
    </dgm:fillClrLst>
    <dgm:linClrLst meth="repeat">
      <a:schemeClr val="lt1"/>
    </dgm:linClrLst>
    <dgm:effectClrLst/>
    <dgm:txLinClrLst/>
    <dgm:txFillClrLst/>
    <dgm:txEffectClrLst/>
  </dgm:styleLbl>
  <dgm:styleLbl name="asst1">
    <dgm:fillClrLst meth="repeat">
      <a:schemeClr val="accent2">
        <a:alpha val="90000"/>
      </a:schemeClr>
    </dgm:fillClrLst>
    <dgm:linClrLst meth="repeat">
      <a:schemeClr val="lt1"/>
    </dgm:linClrLst>
    <dgm:effectClrLst/>
    <dgm:txLinClrLst/>
    <dgm:txFillClrLst/>
    <dgm:txEffectClrLst/>
  </dgm:styleLbl>
  <dgm:styleLbl name="asst2">
    <dgm:fillClrLst>
      <a:schemeClr val="accent2">
        <a:alpha val="90000"/>
      </a:schemeClr>
    </dgm:fillClrLst>
    <dgm:linClrLst meth="repeat">
      <a:schemeClr val="lt1"/>
    </dgm:linClrLst>
    <dgm:effectClrLst/>
    <dgm:txLinClrLst/>
    <dgm:txFillClrLst/>
    <dgm:txEffectClrLst/>
  </dgm:styleLbl>
  <dgm:styleLbl name="asst3">
    <dgm:fillClrLst>
      <a:schemeClr val="accent2">
        <a:alpha val="70000"/>
      </a:schemeClr>
    </dgm:fillClrLst>
    <dgm:linClrLst meth="repeat">
      <a:schemeClr val="lt1"/>
    </dgm:linClrLst>
    <dgm:effectClrLst/>
    <dgm:txLinClrLst/>
    <dgm:txFillClrLst/>
    <dgm:txEffectClrLst/>
  </dgm:styleLbl>
  <dgm:styleLbl name="asst4">
    <dgm:fillClrLst>
      <a:schemeClr val="accent2">
        <a:alpha val="50000"/>
      </a:schemeClr>
    </dgm:fillClrLst>
    <dgm:linClrLst meth="repeat">
      <a:schemeClr val="lt1"/>
    </dgm:linClrLst>
    <dgm:effectClrLst/>
    <dgm:txLinClrLst/>
    <dgm:txFillClrLst/>
    <dgm:txEffectClrLst/>
  </dgm:styleLbl>
  <dgm:styleLbl name="parChTrans2D1">
    <dgm:fillClrLst meth="repeat">
      <a:schemeClr val="accent2">
        <a:shade val="8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a:schemeClr val="accent2">
        <a:alpha val="90000"/>
        <a:tint val="40000"/>
      </a:schemeClr>
      <a:schemeClr val="accent2">
        <a:alpha val="5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DD8915E-DC14-41D6-9BB5-F49E1C265163}" type="doc">
      <dgm:prSet loTypeId="urn:microsoft.com/office/officeart/2005/8/layout/hList7" loCatId="list" qsTypeId="urn:microsoft.com/office/officeart/2005/8/quickstyle/simple1" qsCatId="simple" csTypeId="urn:microsoft.com/office/officeart/2005/8/colors/accent1_2" csCatId="accent1" phldr="1"/>
      <dgm:spPr/>
      <dgm:t>
        <a:bodyPr/>
        <a:lstStyle/>
        <a:p>
          <a:endParaRPr lang="en-US"/>
        </a:p>
      </dgm:t>
    </dgm:pt>
    <dgm:pt modelId="{8FE81FEC-2664-411F-AEB3-065F29F52751}">
      <dgm:prSet custT="1"/>
      <dgm:spPr/>
      <dgm:t>
        <a:bodyPr lIns="182880" tIns="182880" rIns="182880" bIns="182880"/>
        <a:lstStyle/>
        <a:p>
          <a:pPr marL="0" algn="ctr" rtl="0">
            <a:buNone/>
          </a:pPr>
          <a:r>
            <a:rPr lang="en-US" sz="1400" dirty="0">
              <a:latin typeface="+mn-lt"/>
            </a:rPr>
            <a:t>Deploy strategic networks with compelling e-business needs</a:t>
          </a:r>
        </a:p>
      </dgm:t>
    </dgm:pt>
    <dgm:pt modelId="{BCBC007E-0269-421B-9C41-DE26D5C3A822}" type="parTrans" cxnId="{711E093C-AD42-45A4-8D40-A2D39702062E}">
      <dgm:prSet/>
      <dgm:spPr/>
      <dgm:t>
        <a:bodyPr/>
        <a:lstStyle/>
        <a:p>
          <a:endParaRPr lang="en-US">
            <a:latin typeface="+mn-lt"/>
          </a:endParaRPr>
        </a:p>
      </dgm:t>
    </dgm:pt>
    <dgm:pt modelId="{80230EB7-7230-4881-A631-309C07417378}" type="sibTrans" cxnId="{711E093C-AD42-45A4-8D40-A2D39702062E}">
      <dgm:prSet/>
      <dgm:spPr/>
      <dgm:t>
        <a:bodyPr/>
        <a:lstStyle/>
        <a:p>
          <a:endParaRPr lang="en-US">
            <a:latin typeface="+mn-lt"/>
          </a:endParaRPr>
        </a:p>
      </dgm:t>
    </dgm:pt>
    <dgm:pt modelId="{73D947E0-108F-4D20-A71E-3CF329F97212}">
      <dgm:prSet phldr="0"/>
      <dgm:spPr/>
      <dgm:t>
        <a:bodyPr/>
        <a:lstStyle/>
        <a:p>
          <a:pPr marL="0" algn="ctr" rtl="0">
            <a:buNone/>
          </a:pPr>
          <a:r>
            <a:rPr lang="en-US" sz="2000" dirty="0">
              <a:latin typeface="+mn-lt"/>
            </a:rPr>
            <a:t>Planning</a:t>
          </a:r>
        </a:p>
      </dgm:t>
    </dgm:pt>
    <dgm:pt modelId="{9D249532-A24D-4D8F-848A-9F42F2E486C9}" type="parTrans" cxnId="{A0077D09-C12C-46D0-8DF7-194B6911362A}">
      <dgm:prSet/>
      <dgm:spPr/>
      <dgm:t>
        <a:bodyPr/>
        <a:lstStyle/>
        <a:p>
          <a:endParaRPr lang="en-US">
            <a:latin typeface="+mn-lt"/>
          </a:endParaRPr>
        </a:p>
      </dgm:t>
    </dgm:pt>
    <dgm:pt modelId="{AE813459-65AB-4FA9-B717-330DDA6DFA4E}" type="sibTrans" cxnId="{A0077D09-C12C-46D0-8DF7-194B6911362A}">
      <dgm:prSet/>
      <dgm:spPr/>
      <dgm:t>
        <a:bodyPr/>
        <a:lstStyle/>
        <a:p>
          <a:endParaRPr lang="en-US">
            <a:latin typeface="+mn-lt"/>
          </a:endParaRPr>
        </a:p>
      </dgm:t>
    </dgm:pt>
    <dgm:pt modelId="{30A490C8-22B4-4D68-875C-0F0DE2FF864D}">
      <dgm:prSet custT="1"/>
      <dgm:spPr/>
      <dgm:t>
        <a:bodyPr/>
        <a:lstStyle/>
        <a:p>
          <a:pPr marL="0" algn="ctr">
            <a:buNone/>
          </a:pPr>
          <a:r>
            <a:rPr lang="en-US" sz="1400" dirty="0">
              <a:latin typeface="+mn-lt"/>
            </a:rPr>
            <a:t>Synergize scalable </a:t>
          </a:r>
          <a:br>
            <a:rPr lang="en-US" sz="1400" dirty="0">
              <a:latin typeface="+mn-lt"/>
            </a:rPr>
          </a:br>
          <a:r>
            <a:rPr lang="en-US" sz="1400" dirty="0">
              <a:latin typeface="+mn-lt"/>
            </a:rPr>
            <a:t>e-commerce</a:t>
          </a:r>
        </a:p>
      </dgm:t>
    </dgm:pt>
    <dgm:pt modelId="{035C64B0-4F0C-4FD1-BD23-B1D4C9887CBE}" type="parTrans" cxnId="{381FE1CC-8184-4745-8EB3-6DE11655998D}">
      <dgm:prSet/>
      <dgm:spPr/>
      <dgm:t>
        <a:bodyPr/>
        <a:lstStyle/>
        <a:p>
          <a:endParaRPr lang="en-US">
            <a:latin typeface="+mn-lt"/>
          </a:endParaRPr>
        </a:p>
      </dgm:t>
    </dgm:pt>
    <dgm:pt modelId="{45495DA8-8707-41E3-A12B-FA5766269C44}" type="sibTrans" cxnId="{381FE1CC-8184-4745-8EB3-6DE11655998D}">
      <dgm:prSet/>
      <dgm:spPr/>
      <dgm:t>
        <a:bodyPr/>
        <a:lstStyle/>
        <a:p>
          <a:endParaRPr lang="en-US">
            <a:latin typeface="+mn-lt"/>
          </a:endParaRPr>
        </a:p>
      </dgm:t>
    </dgm:pt>
    <dgm:pt modelId="{B1AFA1AF-0FF8-45B3-A6D0-0E255A2F637D}">
      <dgm:prSet phldr="0"/>
      <dgm:spPr/>
      <dgm:t>
        <a:bodyPr/>
        <a:lstStyle/>
        <a:p>
          <a:pPr marL="0" algn="ctr">
            <a:buNone/>
          </a:pPr>
          <a:r>
            <a:rPr lang="en-US" sz="2000" dirty="0">
              <a:latin typeface="+mn-lt"/>
            </a:rPr>
            <a:t>Marketing</a:t>
          </a:r>
        </a:p>
      </dgm:t>
    </dgm:pt>
    <dgm:pt modelId="{10C68AF5-481C-45AA-A216-8BBBB04515B9}" type="parTrans" cxnId="{F28D7702-2FC3-49BD-BB13-C989E5EE622A}">
      <dgm:prSet/>
      <dgm:spPr/>
      <dgm:t>
        <a:bodyPr/>
        <a:lstStyle/>
        <a:p>
          <a:endParaRPr lang="en-US">
            <a:latin typeface="+mn-lt"/>
          </a:endParaRPr>
        </a:p>
      </dgm:t>
    </dgm:pt>
    <dgm:pt modelId="{88649F7A-400B-4056-965D-C9AC0B3AD942}" type="sibTrans" cxnId="{F28D7702-2FC3-49BD-BB13-C989E5EE622A}">
      <dgm:prSet/>
      <dgm:spPr/>
      <dgm:t>
        <a:bodyPr/>
        <a:lstStyle/>
        <a:p>
          <a:endParaRPr lang="en-US">
            <a:latin typeface="+mn-lt"/>
          </a:endParaRPr>
        </a:p>
      </dgm:t>
    </dgm:pt>
    <dgm:pt modelId="{50418D2B-9486-42DE-AFDD-1D31420040FF}">
      <dgm:prSet custT="1"/>
      <dgm:spPr/>
      <dgm:t>
        <a:bodyPr/>
        <a:lstStyle/>
        <a:p>
          <a:pPr marL="0" algn="ctr">
            <a:buNone/>
          </a:pPr>
          <a:r>
            <a:rPr lang="en-US" sz="1400" dirty="0">
              <a:latin typeface="+mn-lt"/>
            </a:rPr>
            <a:t>Disseminate standardized metrics</a:t>
          </a:r>
        </a:p>
      </dgm:t>
    </dgm:pt>
    <dgm:pt modelId="{D5A17F6B-93F5-442B-938A-0F38C281BE88}" type="parTrans" cxnId="{5A5BA622-5DEB-48B9-88D9-C1DE36C711E5}">
      <dgm:prSet/>
      <dgm:spPr/>
      <dgm:t>
        <a:bodyPr/>
        <a:lstStyle/>
        <a:p>
          <a:endParaRPr lang="en-US">
            <a:latin typeface="+mn-lt"/>
          </a:endParaRPr>
        </a:p>
      </dgm:t>
    </dgm:pt>
    <dgm:pt modelId="{1D87A0A5-8024-4710-846B-D5BFAC785107}" type="sibTrans" cxnId="{5A5BA622-5DEB-48B9-88D9-C1DE36C711E5}">
      <dgm:prSet/>
      <dgm:spPr/>
      <dgm:t>
        <a:bodyPr/>
        <a:lstStyle/>
        <a:p>
          <a:endParaRPr lang="en-US">
            <a:latin typeface="+mn-lt"/>
          </a:endParaRPr>
        </a:p>
      </dgm:t>
    </dgm:pt>
    <dgm:pt modelId="{E9682B4F-0217-4B50-923E-C104AA24290F}">
      <dgm:prSet phldr="0"/>
      <dgm:spPr/>
      <dgm:t>
        <a:bodyPr/>
        <a:lstStyle/>
        <a:p>
          <a:pPr marL="0" algn="ctr">
            <a:buNone/>
          </a:pPr>
          <a:r>
            <a:rPr lang="en-US" sz="2000" dirty="0">
              <a:latin typeface="+mn-lt"/>
            </a:rPr>
            <a:t>Design</a:t>
          </a:r>
        </a:p>
      </dgm:t>
    </dgm:pt>
    <dgm:pt modelId="{E0F6C4AF-9BBB-4698-91D7-F9AE3EACBD5D}" type="parTrans" cxnId="{6C23D0C9-74B2-4C8B-AB2F-A03B3B0EBE56}">
      <dgm:prSet/>
      <dgm:spPr/>
      <dgm:t>
        <a:bodyPr/>
        <a:lstStyle/>
        <a:p>
          <a:endParaRPr lang="en-US">
            <a:latin typeface="+mn-lt"/>
          </a:endParaRPr>
        </a:p>
      </dgm:t>
    </dgm:pt>
    <dgm:pt modelId="{B8632E42-D7EB-4C31-877E-6F1B2801851A}" type="sibTrans" cxnId="{6C23D0C9-74B2-4C8B-AB2F-A03B3B0EBE56}">
      <dgm:prSet/>
      <dgm:spPr/>
      <dgm:t>
        <a:bodyPr/>
        <a:lstStyle/>
        <a:p>
          <a:endParaRPr lang="en-US">
            <a:latin typeface="+mn-lt"/>
          </a:endParaRPr>
        </a:p>
      </dgm:t>
    </dgm:pt>
    <dgm:pt modelId="{0EC0C300-11E4-45CF-8418-973585107209}">
      <dgm:prSet phldr="0" custT="1"/>
      <dgm:spPr/>
      <dgm:t>
        <a:bodyPr/>
        <a:lstStyle/>
        <a:p>
          <a:pPr marL="0" algn="ctr">
            <a:buNone/>
          </a:pPr>
          <a:r>
            <a:rPr lang="en-US" sz="1400" dirty="0">
              <a:latin typeface="+mn-lt"/>
            </a:rPr>
            <a:t>Coordinate</a:t>
          </a:r>
        </a:p>
      </dgm:t>
    </dgm:pt>
    <dgm:pt modelId="{1E4DD98E-100E-46B7-B24A-408BBF69E9FA}" type="parTrans" cxnId="{51563A4F-C0EB-47D6-B5BC-47A4E599AD4B}">
      <dgm:prSet/>
      <dgm:spPr/>
      <dgm:t>
        <a:bodyPr/>
        <a:lstStyle/>
        <a:p>
          <a:endParaRPr lang="en-US">
            <a:latin typeface="+mn-lt"/>
          </a:endParaRPr>
        </a:p>
      </dgm:t>
    </dgm:pt>
    <dgm:pt modelId="{90FAB5D1-62B3-4FF6-A07D-EE607F529C32}" type="sibTrans" cxnId="{51563A4F-C0EB-47D6-B5BC-47A4E599AD4B}">
      <dgm:prSet/>
      <dgm:spPr/>
      <dgm:t>
        <a:bodyPr/>
        <a:lstStyle/>
        <a:p>
          <a:endParaRPr lang="en-US">
            <a:latin typeface="+mn-lt"/>
          </a:endParaRPr>
        </a:p>
      </dgm:t>
    </dgm:pt>
    <dgm:pt modelId="{FEB4A941-E9FA-4A86-A673-85FF34B35F20}">
      <dgm:prSet phldr="0" custT="1"/>
      <dgm:spPr/>
      <dgm:t>
        <a:bodyPr/>
        <a:lstStyle/>
        <a:p>
          <a:pPr marL="0" algn="ctr" rtl="0">
            <a:buNone/>
          </a:pPr>
          <a:r>
            <a:rPr lang="en-US" sz="1400" dirty="0">
              <a:latin typeface="+mn-lt"/>
            </a:rPr>
            <a:t>Foster holistically superior methodologies</a:t>
          </a:r>
        </a:p>
      </dgm:t>
    </dgm:pt>
    <dgm:pt modelId="{39522508-BC4E-4DD5-A744-AFEFFE36DB74}" type="parTrans" cxnId="{F942F56C-9025-4AA1-9B36-C5AE0A93B0F5}">
      <dgm:prSet/>
      <dgm:spPr/>
      <dgm:t>
        <a:bodyPr/>
        <a:lstStyle/>
        <a:p>
          <a:endParaRPr lang="en-US">
            <a:latin typeface="+mn-lt"/>
          </a:endParaRPr>
        </a:p>
      </dgm:t>
    </dgm:pt>
    <dgm:pt modelId="{97624CC8-6315-4683-B26C-C30D552DA5A6}" type="sibTrans" cxnId="{F942F56C-9025-4AA1-9B36-C5AE0A93B0F5}">
      <dgm:prSet/>
      <dgm:spPr/>
      <dgm:t>
        <a:bodyPr/>
        <a:lstStyle/>
        <a:p>
          <a:endParaRPr lang="en-US">
            <a:latin typeface="+mn-lt"/>
          </a:endParaRPr>
        </a:p>
      </dgm:t>
    </dgm:pt>
    <dgm:pt modelId="{A2322D3A-7AC2-4C5C-9D7E-EAB2313D47D4}">
      <dgm:prSet phldr="0"/>
      <dgm:spPr/>
      <dgm:t>
        <a:bodyPr/>
        <a:lstStyle/>
        <a:p>
          <a:pPr marL="0" algn="ctr"/>
          <a:r>
            <a:rPr lang="en-US" sz="2000" dirty="0">
              <a:latin typeface="+mn-lt"/>
            </a:rPr>
            <a:t>Launch</a:t>
          </a:r>
        </a:p>
      </dgm:t>
    </dgm:pt>
    <dgm:pt modelId="{4A8C15D4-B36F-4764-B4FF-F2AF790D3E17}" type="parTrans" cxnId="{179FAFCF-F878-464E-A8A6-1185EFA0E380}">
      <dgm:prSet/>
      <dgm:spPr/>
      <dgm:t>
        <a:bodyPr/>
        <a:lstStyle/>
        <a:p>
          <a:endParaRPr lang="en-US">
            <a:latin typeface="+mn-lt"/>
          </a:endParaRPr>
        </a:p>
      </dgm:t>
    </dgm:pt>
    <dgm:pt modelId="{84DE1C3A-3FC7-4DB3-88ED-33F65A71557A}" type="sibTrans" cxnId="{179FAFCF-F878-464E-A8A6-1185EFA0E380}">
      <dgm:prSet/>
      <dgm:spPr/>
      <dgm:t>
        <a:bodyPr/>
        <a:lstStyle/>
        <a:p>
          <a:endParaRPr lang="en-US">
            <a:latin typeface="+mn-lt"/>
          </a:endParaRPr>
        </a:p>
      </dgm:t>
    </dgm:pt>
    <dgm:pt modelId="{4F85505A-81B6-4FDA-A144-900B71DAD946}">
      <dgm:prSet phldr="0"/>
      <dgm:spPr/>
      <dgm:t>
        <a:bodyPr/>
        <a:lstStyle/>
        <a:p>
          <a:pPr marL="0" algn="ctr">
            <a:buNone/>
          </a:pPr>
          <a:r>
            <a:rPr lang="en-US" sz="2000" dirty="0">
              <a:latin typeface="+mn-lt"/>
            </a:rPr>
            <a:t>Strategy</a:t>
          </a:r>
        </a:p>
      </dgm:t>
    </dgm:pt>
    <dgm:pt modelId="{D9A96E25-7BBE-4DDD-8DDE-B4970D4340A8}" type="parTrans" cxnId="{2D633B56-E147-4EFC-B9EE-6C0413F329B0}">
      <dgm:prSet/>
      <dgm:spPr/>
      <dgm:t>
        <a:bodyPr/>
        <a:lstStyle/>
        <a:p>
          <a:endParaRPr lang="en-US">
            <a:latin typeface="+mn-lt"/>
          </a:endParaRPr>
        </a:p>
      </dgm:t>
    </dgm:pt>
    <dgm:pt modelId="{68F74A88-49DC-44B1-BC0D-220A7B97601C}" type="sibTrans" cxnId="{2D633B56-E147-4EFC-B9EE-6C0413F329B0}">
      <dgm:prSet/>
      <dgm:spPr/>
      <dgm:t>
        <a:bodyPr/>
        <a:lstStyle/>
        <a:p>
          <a:endParaRPr lang="en-US">
            <a:latin typeface="+mn-lt"/>
          </a:endParaRPr>
        </a:p>
      </dgm:t>
    </dgm:pt>
    <dgm:pt modelId="{566CA0B6-95FF-3A46-BF54-8E3C5843F883}">
      <dgm:prSet phldr="0" custT="1"/>
      <dgm:spPr/>
      <dgm:t>
        <a:bodyPr/>
        <a:lstStyle/>
        <a:p>
          <a:pPr marL="0" algn="ctr">
            <a:buNone/>
          </a:pPr>
          <a:r>
            <a:rPr lang="en-US" sz="1400" dirty="0">
              <a:latin typeface="+mn-lt"/>
            </a:rPr>
            <a:t>e-business applications</a:t>
          </a:r>
        </a:p>
      </dgm:t>
    </dgm:pt>
    <dgm:pt modelId="{C117508E-3024-E449-BAAE-1987AA32AD71}" type="parTrans" cxnId="{C499AF16-4A28-D448-9A77-B8BAAF4098DA}">
      <dgm:prSet/>
      <dgm:spPr/>
      <dgm:t>
        <a:bodyPr/>
        <a:lstStyle/>
        <a:p>
          <a:endParaRPr lang="en-US">
            <a:latin typeface="+mn-lt"/>
          </a:endParaRPr>
        </a:p>
      </dgm:t>
    </dgm:pt>
    <dgm:pt modelId="{0B3040D4-47C6-DA43-932A-AD2F185F5C5E}" type="sibTrans" cxnId="{C499AF16-4A28-D448-9A77-B8BAAF4098DA}">
      <dgm:prSet/>
      <dgm:spPr/>
      <dgm:t>
        <a:bodyPr/>
        <a:lstStyle/>
        <a:p>
          <a:endParaRPr lang="en-US">
            <a:latin typeface="+mn-lt"/>
          </a:endParaRPr>
        </a:p>
      </dgm:t>
    </dgm:pt>
    <dgm:pt modelId="{A34AE8AA-FDF7-FA40-BADC-6B62C2B1DE88}" type="pres">
      <dgm:prSet presAssocID="{0DD8915E-DC14-41D6-9BB5-F49E1C265163}" presName="Name0" presStyleCnt="0">
        <dgm:presLayoutVars>
          <dgm:dir/>
          <dgm:resizeHandles val="exact"/>
        </dgm:presLayoutVars>
      </dgm:prSet>
      <dgm:spPr/>
    </dgm:pt>
    <dgm:pt modelId="{2107607C-A87A-3347-81F6-106C527DBD58}" type="pres">
      <dgm:prSet presAssocID="{0DD8915E-DC14-41D6-9BB5-F49E1C265163}" presName="fgShape" presStyleLbl="fgShp" presStyleIdx="0" presStyleCnt="1" custLinFactNeighborX="140" custLinFactNeighborY="-19001"/>
      <dgm:spPr>
        <a:solidFill>
          <a:schemeClr val="accent1">
            <a:lumMod val="60000"/>
            <a:lumOff val="40000"/>
          </a:schemeClr>
        </a:solidFill>
        <a:ln>
          <a:noFill/>
        </a:ln>
      </dgm:spPr>
    </dgm:pt>
    <dgm:pt modelId="{0955960D-7F7D-E54C-8843-B1DBEEBFB364}" type="pres">
      <dgm:prSet presAssocID="{0DD8915E-DC14-41D6-9BB5-F49E1C265163}" presName="linComp" presStyleCnt="0"/>
      <dgm:spPr/>
    </dgm:pt>
    <dgm:pt modelId="{81155D12-3CC8-3D49-B0F3-3C84AC48510A}" type="pres">
      <dgm:prSet presAssocID="{73D947E0-108F-4D20-A71E-3CF329F97212}" presName="compNode" presStyleCnt="0"/>
      <dgm:spPr/>
    </dgm:pt>
    <dgm:pt modelId="{8F8B275D-8553-0846-A316-484B7B291C97}" type="pres">
      <dgm:prSet presAssocID="{73D947E0-108F-4D20-A71E-3CF329F97212}" presName="bkgdShape" presStyleLbl="node1" presStyleIdx="0" presStyleCnt="5" custLinFactNeighborX="-757"/>
      <dgm:spPr>
        <a:prstGeom prst="rect">
          <a:avLst/>
        </a:prstGeom>
      </dgm:spPr>
    </dgm:pt>
    <dgm:pt modelId="{7DA281F5-0265-2048-A63A-727E19796F79}" type="pres">
      <dgm:prSet presAssocID="{73D947E0-108F-4D20-A71E-3CF329F97212}" presName="nodeTx" presStyleLbl="node1" presStyleIdx="0" presStyleCnt="5">
        <dgm:presLayoutVars>
          <dgm:bulletEnabled val="1"/>
        </dgm:presLayoutVars>
      </dgm:prSet>
      <dgm:spPr/>
    </dgm:pt>
    <dgm:pt modelId="{79A13FEB-C61A-0346-824D-E0457CC5B4C9}" type="pres">
      <dgm:prSet presAssocID="{73D947E0-108F-4D20-A71E-3CF329F97212}" presName="invisiNode" presStyleLbl="node1" presStyleIdx="0" presStyleCnt="5"/>
      <dgm:spPr/>
    </dgm:pt>
    <dgm:pt modelId="{A126BA88-D0F9-AF4A-A7BA-0638E32B45F8}" type="pres">
      <dgm:prSet presAssocID="{73D947E0-108F-4D20-A71E-3CF329F97212}" presName="imagNode" presStyleLbl="fgImgPlace1" presStyleIdx="0" presStyleCnt="5" custScaleX="63106" custScaleY="63106"/>
      <dgm:spPr>
        <a:prstGeom prst="ellipse">
          <a:avLst/>
        </a:prstGeom>
        <a:solidFill>
          <a:schemeClr val="accent1">
            <a:lumMod val="60000"/>
            <a:lumOff val="40000"/>
          </a:schemeClr>
        </a:solidFill>
        <a:ln>
          <a:noFill/>
        </a:ln>
      </dgm:spPr>
    </dgm:pt>
    <dgm:pt modelId="{DF3C77F5-32F3-5845-BEE2-529229516397}" type="pres">
      <dgm:prSet presAssocID="{AE813459-65AB-4FA9-B717-330DDA6DFA4E}" presName="sibTrans" presStyleLbl="sibTrans2D1" presStyleIdx="0" presStyleCnt="0"/>
      <dgm:spPr/>
    </dgm:pt>
    <dgm:pt modelId="{16FC6348-B601-E348-A50F-7576C3DDD207}" type="pres">
      <dgm:prSet presAssocID="{B1AFA1AF-0FF8-45B3-A6D0-0E255A2F637D}" presName="compNode" presStyleCnt="0"/>
      <dgm:spPr/>
    </dgm:pt>
    <dgm:pt modelId="{4DFF6703-D32F-9E47-96B8-A304C47CCB78}" type="pres">
      <dgm:prSet presAssocID="{B1AFA1AF-0FF8-45B3-A6D0-0E255A2F637D}" presName="bkgdShape" presStyleLbl="node1" presStyleIdx="1" presStyleCnt="5" custLinFactNeighborX="-129"/>
      <dgm:spPr>
        <a:prstGeom prst="rect">
          <a:avLst/>
        </a:prstGeom>
      </dgm:spPr>
    </dgm:pt>
    <dgm:pt modelId="{BA2077AD-A827-784F-87A6-E8E29A836D84}" type="pres">
      <dgm:prSet presAssocID="{B1AFA1AF-0FF8-45B3-A6D0-0E255A2F637D}" presName="nodeTx" presStyleLbl="node1" presStyleIdx="1" presStyleCnt="5">
        <dgm:presLayoutVars>
          <dgm:bulletEnabled val="1"/>
        </dgm:presLayoutVars>
      </dgm:prSet>
      <dgm:spPr/>
    </dgm:pt>
    <dgm:pt modelId="{47276A48-75DE-FE4F-B4C6-8B77CF2957C3}" type="pres">
      <dgm:prSet presAssocID="{B1AFA1AF-0FF8-45B3-A6D0-0E255A2F637D}" presName="invisiNode" presStyleLbl="node1" presStyleIdx="1" presStyleCnt="5"/>
      <dgm:spPr/>
    </dgm:pt>
    <dgm:pt modelId="{EFEB790C-BD5C-F54D-9993-F81422A8AD8E}" type="pres">
      <dgm:prSet presAssocID="{B1AFA1AF-0FF8-45B3-A6D0-0E255A2F637D}" presName="imagNode" presStyleLbl="fgImgPlace1" presStyleIdx="1" presStyleCnt="5" custScaleX="63106" custScaleY="63106"/>
      <dgm:spPr>
        <a:solidFill>
          <a:schemeClr val="accent1">
            <a:lumMod val="60000"/>
            <a:lumOff val="40000"/>
          </a:schemeClr>
        </a:solidFill>
        <a:ln>
          <a:noFill/>
        </a:ln>
      </dgm:spPr>
    </dgm:pt>
    <dgm:pt modelId="{56C7F139-002F-DF46-BB7F-23A563E7CE98}" type="pres">
      <dgm:prSet presAssocID="{88649F7A-400B-4056-965D-C9AC0B3AD942}" presName="sibTrans" presStyleLbl="sibTrans2D1" presStyleIdx="0" presStyleCnt="0"/>
      <dgm:spPr/>
    </dgm:pt>
    <dgm:pt modelId="{91E3D51E-7AB8-6349-A1D0-02F993052AB3}" type="pres">
      <dgm:prSet presAssocID="{E9682B4F-0217-4B50-923E-C104AA24290F}" presName="compNode" presStyleCnt="0"/>
      <dgm:spPr/>
    </dgm:pt>
    <dgm:pt modelId="{434ABADC-97F5-A547-823D-7594A86D79D3}" type="pres">
      <dgm:prSet presAssocID="{E9682B4F-0217-4B50-923E-C104AA24290F}" presName="bkgdShape" presStyleLbl="node1" presStyleIdx="2" presStyleCnt="5" custLinFactNeighborX="182"/>
      <dgm:spPr>
        <a:prstGeom prst="rect">
          <a:avLst/>
        </a:prstGeom>
      </dgm:spPr>
    </dgm:pt>
    <dgm:pt modelId="{BC636E4B-34B9-8543-A308-00E0D1B0D2F9}" type="pres">
      <dgm:prSet presAssocID="{E9682B4F-0217-4B50-923E-C104AA24290F}" presName="nodeTx" presStyleLbl="node1" presStyleIdx="2" presStyleCnt="5">
        <dgm:presLayoutVars>
          <dgm:bulletEnabled val="1"/>
        </dgm:presLayoutVars>
      </dgm:prSet>
      <dgm:spPr/>
    </dgm:pt>
    <dgm:pt modelId="{073A77BB-E8BD-4B4C-BFA2-7B530A2B3199}" type="pres">
      <dgm:prSet presAssocID="{E9682B4F-0217-4B50-923E-C104AA24290F}" presName="invisiNode" presStyleLbl="node1" presStyleIdx="2" presStyleCnt="5"/>
      <dgm:spPr/>
    </dgm:pt>
    <dgm:pt modelId="{CC076D56-4BB0-7246-9039-788AB439DAF0}" type="pres">
      <dgm:prSet presAssocID="{E9682B4F-0217-4B50-923E-C104AA24290F}" presName="imagNode" presStyleLbl="fgImgPlace1" presStyleIdx="2" presStyleCnt="5" custScaleX="63106" custScaleY="63106"/>
      <dgm:spPr>
        <a:solidFill>
          <a:schemeClr val="accent1">
            <a:lumMod val="60000"/>
            <a:lumOff val="40000"/>
          </a:schemeClr>
        </a:solidFill>
        <a:ln>
          <a:noFill/>
        </a:ln>
      </dgm:spPr>
    </dgm:pt>
    <dgm:pt modelId="{9BFD88E3-0F90-7143-8807-6B030CF54283}" type="pres">
      <dgm:prSet presAssocID="{B8632E42-D7EB-4C31-877E-6F1B2801851A}" presName="sibTrans" presStyleLbl="sibTrans2D1" presStyleIdx="0" presStyleCnt="0"/>
      <dgm:spPr/>
    </dgm:pt>
    <dgm:pt modelId="{900296CF-6A25-E746-A345-792DBE36F92C}" type="pres">
      <dgm:prSet presAssocID="{4F85505A-81B6-4FDA-A144-900B71DAD946}" presName="compNode" presStyleCnt="0"/>
      <dgm:spPr/>
    </dgm:pt>
    <dgm:pt modelId="{028C9BA8-C3B3-F947-915F-EE2FD2FCA9A5}" type="pres">
      <dgm:prSet presAssocID="{4F85505A-81B6-4FDA-A144-900B71DAD946}" presName="bkgdShape" presStyleLbl="node1" presStyleIdx="3" presStyleCnt="5" custLinFactNeighborX="0"/>
      <dgm:spPr>
        <a:prstGeom prst="rect">
          <a:avLst/>
        </a:prstGeom>
      </dgm:spPr>
    </dgm:pt>
    <dgm:pt modelId="{9312E8E2-BBD1-104A-9F74-B0103AF69816}" type="pres">
      <dgm:prSet presAssocID="{4F85505A-81B6-4FDA-A144-900B71DAD946}" presName="nodeTx" presStyleLbl="node1" presStyleIdx="3" presStyleCnt="5">
        <dgm:presLayoutVars>
          <dgm:bulletEnabled val="1"/>
        </dgm:presLayoutVars>
      </dgm:prSet>
      <dgm:spPr/>
    </dgm:pt>
    <dgm:pt modelId="{A0D6F489-540A-D44E-B596-6A182486B777}" type="pres">
      <dgm:prSet presAssocID="{4F85505A-81B6-4FDA-A144-900B71DAD946}" presName="invisiNode" presStyleLbl="node1" presStyleIdx="3" presStyleCnt="5"/>
      <dgm:spPr/>
    </dgm:pt>
    <dgm:pt modelId="{FDF2BC93-305C-D94B-A6C2-ED9CE7F40C2F}" type="pres">
      <dgm:prSet presAssocID="{4F85505A-81B6-4FDA-A144-900B71DAD946}" presName="imagNode" presStyleLbl="fgImgPlace1" presStyleIdx="3" presStyleCnt="5" custScaleX="63106" custScaleY="63106"/>
      <dgm:spPr>
        <a:solidFill>
          <a:schemeClr val="accent1">
            <a:lumMod val="60000"/>
            <a:lumOff val="40000"/>
          </a:schemeClr>
        </a:solidFill>
        <a:ln>
          <a:noFill/>
        </a:ln>
      </dgm:spPr>
    </dgm:pt>
    <dgm:pt modelId="{849C45A5-41B7-C14C-8FCB-1F684E015BD4}" type="pres">
      <dgm:prSet presAssocID="{68F74A88-49DC-44B1-BC0D-220A7B97601C}" presName="sibTrans" presStyleLbl="sibTrans2D1" presStyleIdx="0" presStyleCnt="0"/>
      <dgm:spPr/>
    </dgm:pt>
    <dgm:pt modelId="{CFB52331-3A90-8741-B893-154B21972CAC}" type="pres">
      <dgm:prSet presAssocID="{A2322D3A-7AC2-4C5C-9D7E-EAB2313D47D4}" presName="compNode" presStyleCnt="0"/>
      <dgm:spPr/>
    </dgm:pt>
    <dgm:pt modelId="{73C20AF0-FA1E-3C4A-AD07-551A27BE2B92}" type="pres">
      <dgm:prSet presAssocID="{A2322D3A-7AC2-4C5C-9D7E-EAB2313D47D4}" presName="bkgdShape" presStyleLbl="node1" presStyleIdx="4" presStyleCnt="5" custLinFactNeighborX="757"/>
      <dgm:spPr>
        <a:prstGeom prst="rect">
          <a:avLst/>
        </a:prstGeom>
      </dgm:spPr>
    </dgm:pt>
    <dgm:pt modelId="{AF3E8B43-0466-2941-94BF-5E057B356E82}" type="pres">
      <dgm:prSet presAssocID="{A2322D3A-7AC2-4C5C-9D7E-EAB2313D47D4}" presName="nodeTx" presStyleLbl="node1" presStyleIdx="4" presStyleCnt="5">
        <dgm:presLayoutVars>
          <dgm:bulletEnabled val="1"/>
        </dgm:presLayoutVars>
      </dgm:prSet>
      <dgm:spPr/>
    </dgm:pt>
    <dgm:pt modelId="{D1AAA287-E1AF-9946-AA96-77AD6193B1DD}" type="pres">
      <dgm:prSet presAssocID="{A2322D3A-7AC2-4C5C-9D7E-EAB2313D47D4}" presName="invisiNode" presStyleLbl="node1" presStyleIdx="4" presStyleCnt="5"/>
      <dgm:spPr/>
    </dgm:pt>
    <dgm:pt modelId="{916140F0-4F43-9F45-8310-FCCA12DDE514}" type="pres">
      <dgm:prSet presAssocID="{A2322D3A-7AC2-4C5C-9D7E-EAB2313D47D4}" presName="imagNode" presStyleLbl="fgImgPlace1" presStyleIdx="4" presStyleCnt="5" custScaleX="63106" custScaleY="63106"/>
      <dgm:spPr>
        <a:solidFill>
          <a:schemeClr val="accent1">
            <a:lumMod val="60000"/>
            <a:lumOff val="40000"/>
          </a:schemeClr>
        </a:solidFill>
        <a:ln>
          <a:noFill/>
        </a:ln>
      </dgm:spPr>
    </dgm:pt>
  </dgm:ptLst>
  <dgm:cxnLst>
    <dgm:cxn modelId="{F28D7702-2FC3-49BD-BB13-C989E5EE622A}" srcId="{0DD8915E-DC14-41D6-9BB5-F49E1C265163}" destId="{B1AFA1AF-0FF8-45B3-A6D0-0E255A2F637D}" srcOrd="1" destOrd="0" parTransId="{10C68AF5-481C-45AA-A216-8BBBB04515B9}" sibTransId="{88649F7A-400B-4056-965D-C9AC0B3AD942}"/>
    <dgm:cxn modelId="{A0077D09-C12C-46D0-8DF7-194B6911362A}" srcId="{0DD8915E-DC14-41D6-9BB5-F49E1C265163}" destId="{73D947E0-108F-4D20-A71E-3CF329F97212}" srcOrd="0" destOrd="0" parTransId="{9D249532-A24D-4D8F-848A-9F42F2E486C9}" sibTransId="{AE813459-65AB-4FA9-B717-330DDA6DFA4E}"/>
    <dgm:cxn modelId="{8994D20D-699B-6A45-8026-8CCE203E1BB5}" type="presOf" srcId="{73D947E0-108F-4D20-A71E-3CF329F97212}" destId="{7DA281F5-0265-2048-A63A-727E19796F79}" srcOrd="1" destOrd="0" presId="urn:microsoft.com/office/officeart/2005/8/layout/hList7"/>
    <dgm:cxn modelId="{C499AF16-4A28-D448-9A77-B8BAAF4098DA}" srcId="{E9682B4F-0217-4B50-923E-C104AA24290F}" destId="{566CA0B6-95FF-3A46-BF54-8E3C5843F883}" srcOrd="1" destOrd="0" parTransId="{C117508E-3024-E449-BAAE-1987AA32AD71}" sibTransId="{0B3040D4-47C6-DA43-932A-AD2F185F5C5E}"/>
    <dgm:cxn modelId="{F280AB1F-2993-9D47-BFDD-242B41F1F2AC}" type="presOf" srcId="{0EC0C300-11E4-45CF-8418-973585107209}" destId="{434ABADC-97F5-A547-823D-7594A86D79D3}" srcOrd="0" destOrd="1" presId="urn:microsoft.com/office/officeart/2005/8/layout/hList7"/>
    <dgm:cxn modelId="{E5D9CC1F-E58D-2F49-A249-EA553AC96459}" type="presOf" srcId="{50418D2B-9486-42DE-AFDD-1D31420040FF}" destId="{4DFF6703-D32F-9E47-96B8-A304C47CCB78}" srcOrd="0" destOrd="1" presId="urn:microsoft.com/office/officeart/2005/8/layout/hList7"/>
    <dgm:cxn modelId="{5A5BA622-5DEB-48B9-88D9-C1DE36C711E5}" srcId="{B1AFA1AF-0FF8-45B3-A6D0-0E255A2F637D}" destId="{50418D2B-9486-42DE-AFDD-1D31420040FF}" srcOrd="0" destOrd="0" parTransId="{D5A17F6B-93F5-442B-938A-0F38C281BE88}" sibTransId="{1D87A0A5-8024-4710-846B-D5BFAC785107}"/>
    <dgm:cxn modelId="{029E4233-DBFE-C64A-B874-B5F720CDE974}" type="presOf" srcId="{FEB4A941-E9FA-4A86-A673-85FF34B35F20}" destId="{9312E8E2-BBD1-104A-9F74-B0103AF69816}" srcOrd="1" destOrd="1" presId="urn:microsoft.com/office/officeart/2005/8/layout/hList7"/>
    <dgm:cxn modelId="{711E093C-AD42-45A4-8D40-A2D39702062E}" srcId="{A2322D3A-7AC2-4C5C-9D7E-EAB2313D47D4}" destId="{8FE81FEC-2664-411F-AEB3-065F29F52751}" srcOrd="0" destOrd="0" parTransId="{BCBC007E-0269-421B-9C41-DE26D5C3A822}" sibTransId="{80230EB7-7230-4881-A631-309C07417378}"/>
    <dgm:cxn modelId="{F4196061-8F22-F64C-80CC-9FC99308DC40}" type="presOf" srcId="{A2322D3A-7AC2-4C5C-9D7E-EAB2313D47D4}" destId="{AF3E8B43-0466-2941-94BF-5E057B356E82}" srcOrd="1" destOrd="0" presId="urn:microsoft.com/office/officeart/2005/8/layout/hList7"/>
    <dgm:cxn modelId="{71549A62-CAF4-BE45-851A-4CCE70CE64C3}" type="presOf" srcId="{4F85505A-81B6-4FDA-A144-900B71DAD946}" destId="{028C9BA8-C3B3-F947-915F-EE2FD2FCA9A5}" srcOrd="0" destOrd="0" presId="urn:microsoft.com/office/officeart/2005/8/layout/hList7"/>
    <dgm:cxn modelId="{5368DE64-FD22-024A-86AC-2607350C890A}" type="presOf" srcId="{AE813459-65AB-4FA9-B717-330DDA6DFA4E}" destId="{DF3C77F5-32F3-5845-BEE2-529229516397}" srcOrd="0" destOrd="0" presId="urn:microsoft.com/office/officeart/2005/8/layout/hList7"/>
    <dgm:cxn modelId="{0CDD0345-B9D9-564F-9C2A-594661BD7D44}" type="presOf" srcId="{73D947E0-108F-4D20-A71E-3CF329F97212}" destId="{8F8B275D-8553-0846-A316-484B7B291C97}" srcOrd="0" destOrd="0" presId="urn:microsoft.com/office/officeart/2005/8/layout/hList7"/>
    <dgm:cxn modelId="{80DC2967-0B8E-9442-A9E2-4F58C113FDCA}" type="presOf" srcId="{B1AFA1AF-0FF8-45B3-A6D0-0E255A2F637D}" destId="{4DFF6703-D32F-9E47-96B8-A304C47CCB78}" srcOrd="0" destOrd="0" presId="urn:microsoft.com/office/officeart/2005/8/layout/hList7"/>
    <dgm:cxn modelId="{FFD46F48-1601-3B48-AC95-844EF8053475}" type="presOf" srcId="{8FE81FEC-2664-411F-AEB3-065F29F52751}" destId="{73C20AF0-FA1E-3C4A-AD07-551A27BE2B92}" srcOrd="0" destOrd="1" presId="urn:microsoft.com/office/officeart/2005/8/layout/hList7"/>
    <dgm:cxn modelId="{946C164A-769F-8147-A19A-97A93F0144C2}" type="presOf" srcId="{566CA0B6-95FF-3A46-BF54-8E3C5843F883}" destId="{434ABADC-97F5-A547-823D-7594A86D79D3}" srcOrd="0" destOrd="2" presId="urn:microsoft.com/office/officeart/2005/8/layout/hList7"/>
    <dgm:cxn modelId="{FF82E56C-0E90-E648-A4FD-33776C71CA80}" type="presOf" srcId="{8FE81FEC-2664-411F-AEB3-065F29F52751}" destId="{AF3E8B43-0466-2941-94BF-5E057B356E82}" srcOrd="1" destOrd="1" presId="urn:microsoft.com/office/officeart/2005/8/layout/hList7"/>
    <dgm:cxn modelId="{F942F56C-9025-4AA1-9B36-C5AE0A93B0F5}" srcId="{4F85505A-81B6-4FDA-A144-900B71DAD946}" destId="{FEB4A941-E9FA-4A86-A673-85FF34B35F20}" srcOrd="0" destOrd="0" parTransId="{39522508-BC4E-4DD5-A744-AFEFFE36DB74}" sibTransId="{97624CC8-6315-4683-B26C-C30D552DA5A6}"/>
    <dgm:cxn modelId="{51563A4F-C0EB-47D6-B5BC-47A4E599AD4B}" srcId="{E9682B4F-0217-4B50-923E-C104AA24290F}" destId="{0EC0C300-11E4-45CF-8418-973585107209}" srcOrd="0" destOrd="0" parTransId="{1E4DD98E-100E-46B7-B24A-408BBF69E9FA}" sibTransId="{90FAB5D1-62B3-4FF6-A07D-EE607F529C32}"/>
    <dgm:cxn modelId="{D7846C52-051C-7E4A-8666-A7FC857AC117}" type="presOf" srcId="{4F85505A-81B6-4FDA-A144-900B71DAD946}" destId="{9312E8E2-BBD1-104A-9F74-B0103AF69816}" srcOrd="1" destOrd="0" presId="urn:microsoft.com/office/officeart/2005/8/layout/hList7"/>
    <dgm:cxn modelId="{2D633B56-E147-4EFC-B9EE-6C0413F329B0}" srcId="{0DD8915E-DC14-41D6-9BB5-F49E1C265163}" destId="{4F85505A-81B6-4FDA-A144-900B71DAD946}" srcOrd="3" destOrd="0" parTransId="{D9A96E25-7BBE-4DDD-8DDE-B4970D4340A8}" sibTransId="{68F74A88-49DC-44B1-BC0D-220A7B97601C}"/>
    <dgm:cxn modelId="{28690183-A8F8-5D4A-A0A0-F1EAC1F67584}" type="presOf" srcId="{E9682B4F-0217-4B50-923E-C104AA24290F}" destId="{BC636E4B-34B9-8543-A308-00E0D1B0D2F9}" srcOrd="1" destOrd="0" presId="urn:microsoft.com/office/officeart/2005/8/layout/hList7"/>
    <dgm:cxn modelId="{982C4584-ADB4-6A42-88C0-8DDE5CF3D3B6}" type="presOf" srcId="{FEB4A941-E9FA-4A86-A673-85FF34B35F20}" destId="{028C9BA8-C3B3-F947-915F-EE2FD2FCA9A5}" srcOrd="0" destOrd="1" presId="urn:microsoft.com/office/officeart/2005/8/layout/hList7"/>
    <dgm:cxn modelId="{C6485397-44AD-F347-A313-AE5F356648F1}" type="presOf" srcId="{50418D2B-9486-42DE-AFDD-1D31420040FF}" destId="{BA2077AD-A827-784F-87A6-E8E29A836D84}" srcOrd="1" destOrd="1" presId="urn:microsoft.com/office/officeart/2005/8/layout/hList7"/>
    <dgm:cxn modelId="{781B6FA0-0F00-0D41-8C2E-EA6A255C6967}" type="presOf" srcId="{0DD8915E-DC14-41D6-9BB5-F49E1C265163}" destId="{A34AE8AA-FDF7-FA40-BADC-6B62C2B1DE88}" srcOrd="0" destOrd="0" presId="urn:microsoft.com/office/officeart/2005/8/layout/hList7"/>
    <dgm:cxn modelId="{4AE39AA3-98A5-FD4F-B305-423319AE4156}" type="presOf" srcId="{0EC0C300-11E4-45CF-8418-973585107209}" destId="{BC636E4B-34B9-8543-A308-00E0D1B0D2F9}" srcOrd="1" destOrd="1" presId="urn:microsoft.com/office/officeart/2005/8/layout/hList7"/>
    <dgm:cxn modelId="{956B0EA6-B0CC-A04C-AAC4-2F46E14A46D0}" type="presOf" srcId="{E9682B4F-0217-4B50-923E-C104AA24290F}" destId="{434ABADC-97F5-A547-823D-7594A86D79D3}" srcOrd="0" destOrd="0" presId="urn:microsoft.com/office/officeart/2005/8/layout/hList7"/>
    <dgm:cxn modelId="{C85286A9-EA95-7947-BBAE-BB43E3CA7A09}" type="presOf" srcId="{30A490C8-22B4-4D68-875C-0F0DE2FF864D}" destId="{8F8B275D-8553-0846-A316-484B7B291C97}" srcOrd="0" destOrd="1" presId="urn:microsoft.com/office/officeart/2005/8/layout/hList7"/>
    <dgm:cxn modelId="{161425B1-9CC1-5A46-A6FE-66DDFF22F4E9}" type="presOf" srcId="{B1AFA1AF-0FF8-45B3-A6D0-0E255A2F637D}" destId="{BA2077AD-A827-784F-87A6-E8E29A836D84}" srcOrd="1" destOrd="0" presId="urn:microsoft.com/office/officeart/2005/8/layout/hList7"/>
    <dgm:cxn modelId="{E65110B9-3148-A843-8CC8-BF37AE44F247}" type="presOf" srcId="{A2322D3A-7AC2-4C5C-9D7E-EAB2313D47D4}" destId="{73C20AF0-FA1E-3C4A-AD07-551A27BE2B92}" srcOrd="0" destOrd="0" presId="urn:microsoft.com/office/officeart/2005/8/layout/hList7"/>
    <dgm:cxn modelId="{6C23D0C9-74B2-4C8B-AB2F-A03B3B0EBE56}" srcId="{0DD8915E-DC14-41D6-9BB5-F49E1C265163}" destId="{E9682B4F-0217-4B50-923E-C104AA24290F}" srcOrd="2" destOrd="0" parTransId="{E0F6C4AF-9BBB-4698-91D7-F9AE3EACBD5D}" sibTransId="{B8632E42-D7EB-4C31-877E-6F1B2801851A}"/>
    <dgm:cxn modelId="{381FE1CC-8184-4745-8EB3-6DE11655998D}" srcId="{73D947E0-108F-4D20-A71E-3CF329F97212}" destId="{30A490C8-22B4-4D68-875C-0F0DE2FF864D}" srcOrd="0" destOrd="0" parTransId="{035C64B0-4F0C-4FD1-BD23-B1D4C9887CBE}" sibTransId="{45495DA8-8707-41E3-A12B-FA5766269C44}"/>
    <dgm:cxn modelId="{179FAFCF-F878-464E-A8A6-1185EFA0E380}" srcId="{0DD8915E-DC14-41D6-9BB5-F49E1C265163}" destId="{A2322D3A-7AC2-4C5C-9D7E-EAB2313D47D4}" srcOrd="4" destOrd="0" parTransId="{4A8C15D4-B36F-4764-B4FF-F2AF790D3E17}" sibTransId="{84DE1C3A-3FC7-4DB3-88ED-33F65A71557A}"/>
    <dgm:cxn modelId="{FA1B16D5-5FB5-2047-9831-030AE6F3EAE9}" type="presOf" srcId="{30A490C8-22B4-4D68-875C-0F0DE2FF864D}" destId="{7DA281F5-0265-2048-A63A-727E19796F79}" srcOrd="1" destOrd="1" presId="urn:microsoft.com/office/officeart/2005/8/layout/hList7"/>
    <dgm:cxn modelId="{F1B56DD8-8FEA-344A-B6E7-D10401E3F2E3}" type="presOf" srcId="{B8632E42-D7EB-4C31-877E-6F1B2801851A}" destId="{9BFD88E3-0F90-7143-8807-6B030CF54283}" srcOrd="0" destOrd="0" presId="urn:microsoft.com/office/officeart/2005/8/layout/hList7"/>
    <dgm:cxn modelId="{921076E0-4A47-034F-AF33-2E67CCE6BD8C}" type="presOf" srcId="{566CA0B6-95FF-3A46-BF54-8E3C5843F883}" destId="{BC636E4B-34B9-8543-A308-00E0D1B0D2F9}" srcOrd="1" destOrd="2" presId="urn:microsoft.com/office/officeart/2005/8/layout/hList7"/>
    <dgm:cxn modelId="{7B012CF3-9916-9C42-A389-6EC30575190C}" type="presOf" srcId="{88649F7A-400B-4056-965D-C9AC0B3AD942}" destId="{56C7F139-002F-DF46-BB7F-23A563E7CE98}" srcOrd="0" destOrd="0" presId="urn:microsoft.com/office/officeart/2005/8/layout/hList7"/>
    <dgm:cxn modelId="{AB9B77F3-E113-9F42-AD26-5199BE35195A}" type="presOf" srcId="{68F74A88-49DC-44B1-BC0D-220A7B97601C}" destId="{849C45A5-41B7-C14C-8FCB-1F684E015BD4}" srcOrd="0" destOrd="0" presId="urn:microsoft.com/office/officeart/2005/8/layout/hList7"/>
    <dgm:cxn modelId="{E225472C-E3EE-2149-B941-7817CA44471E}" type="presParOf" srcId="{A34AE8AA-FDF7-FA40-BADC-6B62C2B1DE88}" destId="{2107607C-A87A-3347-81F6-106C527DBD58}" srcOrd="0" destOrd="0" presId="urn:microsoft.com/office/officeart/2005/8/layout/hList7"/>
    <dgm:cxn modelId="{F943B65C-83A1-794F-8716-82D6E9B90BCD}" type="presParOf" srcId="{A34AE8AA-FDF7-FA40-BADC-6B62C2B1DE88}" destId="{0955960D-7F7D-E54C-8843-B1DBEEBFB364}" srcOrd="1" destOrd="0" presId="urn:microsoft.com/office/officeart/2005/8/layout/hList7"/>
    <dgm:cxn modelId="{001D4585-DEB8-A543-8A40-05E8ABC28C57}" type="presParOf" srcId="{0955960D-7F7D-E54C-8843-B1DBEEBFB364}" destId="{81155D12-3CC8-3D49-B0F3-3C84AC48510A}" srcOrd="0" destOrd="0" presId="urn:microsoft.com/office/officeart/2005/8/layout/hList7"/>
    <dgm:cxn modelId="{1580EBFB-09CE-F344-8C03-5CB3CBE5AC98}" type="presParOf" srcId="{81155D12-3CC8-3D49-B0F3-3C84AC48510A}" destId="{8F8B275D-8553-0846-A316-484B7B291C97}" srcOrd="0" destOrd="0" presId="urn:microsoft.com/office/officeart/2005/8/layout/hList7"/>
    <dgm:cxn modelId="{842F04B3-A619-A54C-B547-B6C38B4FB951}" type="presParOf" srcId="{81155D12-3CC8-3D49-B0F3-3C84AC48510A}" destId="{7DA281F5-0265-2048-A63A-727E19796F79}" srcOrd="1" destOrd="0" presId="urn:microsoft.com/office/officeart/2005/8/layout/hList7"/>
    <dgm:cxn modelId="{08E39789-DE12-C44D-B363-AFAA969CE1E8}" type="presParOf" srcId="{81155D12-3CC8-3D49-B0F3-3C84AC48510A}" destId="{79A13FEB-C61A-0346-824D-E0457CC5B4C9}" srcOrd="2" destOrd="0" presId="urn:microsoft.com/office/officeart/2005/8/layout/hList7"/>
    <dgm:cxn modelId="{B88ECEE4-BA18-F649-9EFE-5FE2A1375A58}" type="presParOf" srcId="{81155D12-3CC8-3D49-B0F3-3C84AC48510A}" destId="{A126BA88-D0F9-AF4A-A7BA-0638E32B45F8}" srcOrd="3" destOrd="0" presId="urn:microsoft.com/office/officeart/2005/8/layout/hList7"/>
    <dgm:cxn modelId="{9B673E09-6E30-B544-9BA9-85CCFB26FC2F}" type="presParOf" srcId="{0955960D-7F7D-E54C-8843-B1DBEEBFB364}" destId="{DF3C77F5-32F3-5845-BEE2-529229516397}" srcOrd="1" destOrd="0" presId="urn:microsoft.com/office/officeart/2005/8/layout/hList7"/>
    <dgm:cxn modelId="{196FFE95-C277-344C-94D6-9114A085054E}" type="presParOf" srcId="{0955960D-7F7D-E54C-8843-B1DBEEBFB364}" destId="{16FC6348-B601-E348-A50F-7576C3DDD207}" srcOrd="2" destOrd="0" presId="urn:microsoft.com/office/officeart/2005/8/layout/hList7"/>
    <dgm:cxn modelId="{2BE2AAA5-6ADF-8C4D-955F-3EB733D7C5EB}" type="presParOf" srcId="{16FC6348-B601-E348-A50F-7576C3DDD207}" destId="{4DFF6703-D32F-9E47-96B8-A304C47CCB78}" srcOrd="0" destOrd="0" presId="urn:microsoft.com/office/officeart/2005/8/layout/hList7"/>
    <dgm:cxn modelId="{17073BDD-1BB2-3E40-B5F3-DB2DD27B70C8}" type="presParOf" srcId="{16FC6348-B601-E348-A50F-7576C3DDD207}" destId="{BA2077AD-A827-784F-87A6-E8E29A836D84}" srcOrd="1" destOrd="0" presId="urn:microsoft.com/office/officeart/2005/8/layout/hList7"/>
    <dgm:cxn modelId="{6756D7D8-C48B-024A-9259-CD45C2E2D6F3}" type="presParOf" srcId="{16FC6348-B601-E348-A50F-7576C3DDD207}" destId="{47276A48-75DE-FE4F-B4C6-8B77CF2957C3}" srcOrd="2" destOrd="0" presId="urn:microsoft.com/office/officeart/2005/8/layout/hList7"/>
    <dgm:cxn modelId="{68916BF1-7696-DF4C-AE9A-90DA1528D867}" type="presParOf" srcId="{16FC6348-B601-E348-A50F-7576C3DDD207}" destId="{EFEB790C-BD5C-F54D-9993-F81422A8AD8E}" srcOrd="3" destOrd="0" presId="urn:microsoft.com/office/officeart/2005/8/layout/hList7"/>
    <dgm:cxn modelId="{68673533-5457-724A-BD79-21053E0C5583}" type="presParOf" srcId="{0955960D-7F7D-E54C-8843-B1DBEEBFB364}" destId="{56C7F139-002F-DF46-BB7F-23A563E7CE98}" srcOrd="3" destOrd="0" presId="urn:microsoft.com/office/officeart/2005/8/layout/hList7"/>
    <dgm:cxn modelId="{EDA12534-DD6F-3D46-A33C-D2D3C096E217}" type="presParOf" srcId="{0955960D-7F7D-E54C-8843-B1DBEEBFB364}" destId="{91E3D51E-7AB8-6349-A1D0-02F993052AB3}" srcOrd="4" destOrd="0" presId="urn:microsoft.com/office/officeart/2005/8/layout/hList7"/>
    <dgm:cxn modelId="{98E12192-EF84-5E4E-8F7C-7D4B0E3B0CFB}" type="presParOf" srcId="{91E3D51E-7AB8-6349-A1D0-02F993052AB3}" destId="{434ABADC-97F5-A547-823D-7594A86D79D3}" srcOrd="0" destOrd="0" presId="urn:microsoft.com/office/officeart/2005/8/layout/hList7"/>
    <dgm:cxn modelId="{35A4D817-35C8-574E-BAE7-28EAD8E80E9E}" type="presParOf" srcId="{91E3D51E-7AB8-6349-A1D0-02F993052AB3}" destId="{BC636E4B-34B9-8543-A308-00E0D1B0D2F9}" srcOrd="1" destOrd="0" presId="urn:microsoft.com/office/officeart/2005/8/layout/hList7"/>
    <dgm:cxn modelId="{3F7650F7-8ADF-1647-ABCA-EDB62D6E6F07}" type="presParOf" srcId="{91E3D51E-7AB8-6349-A1D0-02F993052AB3}" destId="{073A77BB-E8BD-4B4C-BFA2-7B530A2B3199}" srcOrd="2" destOrd="0" presId="urn:microsoft.com/office/officeart/2005/8/layout/hList7"/>
    <dgm:cxn modelId="{A4C178E9-5B35-8046-AEA4-07EA064D48EC}" type="presParOf" srcId="{91E3D51E-7AB8-6349-A1D0-02F993052AB3}" destId="{CC076D56-4BB0-7246-9039-788AB439DAF0}" srcOrd="3" destOrd="0" presId="urn:microsoft.com/office/officeart/2005/8/layout/hList7"/>
    <dgm:cxn modelId="{23300555-E195-7745-8EAA-13C1C3D64096}" type="presParOf" srcId="{0955960D-7F7D-E54C-8843-B1DBEEBFB364}" destId="{9BFD88E3-0F90-7143-8807-6B030CF54283}" srcOrd="5" destOrd="0" presId="urn:microsoft.com/office/officeart/2005/8/layout/hList7"/>
    <dgm:cxn modelId="{67E0177E-2C5D-D84A-B206-DF756AC265E2}" type="presParOf" srcId="{0955960D-7F7D-E54C-8843-B1DBEEBFB364}" destId="{900296CF-6A25-E746-A345-792DBE36F92C}" srcOrd="6" destOrd="0" presId="urn:microsoft.com/office/officeart/2005/8/layout/hList7"/>
    <dgm:cxn modelId="{17F234B6-5CB2-694A-AE40-2EC7B6989025}" type="presParOf" srcId="{900296CF-6A25-E746-A345-792DBE36F92C}" destId="{028C9BA8-C3B3-F947-915F-EE2FD2FCA9A5}" srcOrd="0" destOrd="0" presId="urn:microsoft.com/office/officeart/2005/8/layout/hList7"/>
    <dgm:cxn modelId="{A078F003-3C00-6845-9EBD-2DC195EA7E87}" type="presParOf" srcId="{900296CF-6A25-E746-A345-792DBE36F92C}" destId="{9312E8E2-BBD1-104A-9F74-B0103AF69816}" srcOrd="1" destOrd="0" presId="urn:microsoft.com/office/officeart/2005/8/layout/hList7"/>
    <dgm:cxn modelId="{3E327DED-A1BA-5F40-88C6-420128E7987E}" type="presParOf" srcId="{900296CF-6A25-E746-A345-792DBE36F92C}" destId="{A0D6F489-540A-D44E-B596-6A182486B777}" srcOrd="2" destOrd="0" presId="urn:microsoft.com/office/officeart/2005/8/layout/hList7"/>
    <dgm:cxn modelId="{E331C05D-ABEF-784B-867C-9DAD3D7B0BF6}" type="presParOf" srcId="{900296CF-6A25-E746-A345-792DBE36F92C}" destId="{FDF2BC93-305C-D94B-A6C2-ED9CE7F40C2F}" srcOrd="3" destOrd="0" presId="urn:microsoft.com/office/officeart/2005/8/layout/hList7"/>
    <dgm:cxn modelId="{484D29F2-E93B-0044-AD3C-1B7FAE119D86}" type="presParOf" srcId="{0955960D-7F7D-E54C-8843-B1DBEEBFB364}" destId="{849C45A5-41B7-C14C-8FCB-1F684E015BD4}" srcOrd="7" destOrd="0" presId="urn:microsoft.com/office/officeart/2005/8/layout/hList7"/>
    <dgm:cxn modelId="{4D63AED0-BB7F-5648-A588-8D3CD77EDA47}" type="presParOf" srcId="{0955960D-7F7D-E54C-8843-B1DBEEBFB364}" destId="{CFB52331-3A90-8741-B893-154B21972CAC}" srcOrd="8" destOrd="0" presId="urn:microsoft.com/office/officeart/2005/8/layout/hList7"/>
    <dgm:cxn modelId="{3916CD4F-7FBF-D443-9D5A-2C269D38B5A1}" type="presParOf" srcId="{CFB52331-3A90-8741-B893-154B21972CAC}" destId="{73C20AF0-FA1E-3C4A-AD07-551A27BE2B92}" srcOrd="0" destOrd="0" presId="urn:microsoft.com/office/officeart/2005/8/layout/hList7"/>
    <dgm:cxn modelId="{793DE385-E18B-AB41-A417-ABB42E569007}" type="presParOf" srcId="{CFB52331-3A90-8741-B893-154B21972CAC}" destId="{AF3E8B43-0466-2941-94BF-5E057B356E82}" srcOrd="1" destOrd="0" presId="urn:microsoft.com/office/officeart/2005/8/layout/hList7"/>
    <dgm:cxn modelId="{C7FDE2A3-85A4-B144-B32C-7C9903F03EC5}" type="presParOf" srcId="{CFB52331-3A90-8741-B893-154B21972CAC}" destId="{D1AAA287-E1AF-9946-AA96-77AD6193B1DD}" srcOrd="2" destOrd="0" presId="urn:microsoft.com/office/officeart/2005/8/layout/hList7"/>
    <dgm:cxn modelId="{2241BB10-0DBA-6B41-9DA1-14E15CF8B34C}" type="presParOf" srcId="{CFB52331-3A90-8741-B893-154B21972CAC}" destId="{916140F0-4F43-9F45-8310-FCCA12DDE514}" srcOrd="3" destOrd="0" presId="urn:microsoft.com/office/officeart/2005/8/layout/hList7"/>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5A24E01-5535-46B9-A9A1-A9A07E639A88}" type="doc">
      <dgm:prSet loTypeId="urn:microsoft.com/office/officeart/2017/3/layout/DropPinTimeline" loCatId="timeline" qsTypeId="urn:microsoft.com/office/officeart/2005/8/quickstyle/simple1" qsCatId="simple" csTypeId="urn:microsoft.com/office/officeart/2005/8/colors/accent2_5" csCatId="accent2" phldr="1"/>
      <dgm:spPr/>
      <dgm:t>
        <a:bodyPr/>
        <a:lstStyle/>
        <a:p>
          <a:endParaRPr lang="en-US"/>
        </a:p>
      </dgm:t>
    </dgm:pt>
    <dgm:pt modelId="{DF1ABFB3-B399-406F-91BD-DCDF9A38526B}">
      <dgm:prSet phldrT="[Text]" phldr="0"/>
      <dgm:spPr/>
      <dgm:t>
        <a:bodyPr/>
        <a:lstStyle/>
        <a:p>
          <a:r>
            <a:rPr lang="en-US" b="0" dirty="0">
              <a:solidFill>
                <a:schemeClr val="bg1"/>
              </a:solidFill>
              <a:latin typeface="+mn-lt"/>
            </a:rPr>
            <a:t>Deploy strategic networks with compelling e-business needs</a:t>
          </a:r>
          <a:endParaRPr lang="en-US" b="1" dirty="0">
            <a:solidFill>
              <a:schemeClr val="bg1"/>
            </a:solidFill>
            <a:latin typeface="+mn-lt"/>
          </a:endParaRPr>
        </a:p>
      </dgm:t>
    </dgm:pt>
    <dgm:pt modelId="{78CB0E27-958C-4066-A189-8B36505E8204}" type="parTrans" cxnId="{15319551-A9EA-462E-845B-E5251E84291F}">
      <dgm:prSet/>
      <dgm:spPr/>
      <dgm:t>
        <a:bodyPr/>
        <a:lstStyle/>
        <a:p>
          <a:endParaRPr lang="en-US">
            <a:solidFill>
              <a:schemeClr val="bg1"/>
            </a:solidFill>
            <a:latin typeface="+mn-lt"/>
          </a:endParaRPr>
        </a:p>
      </dgm:t>
    </dgm:pt>
    <dgm:pt modelId="{70E4A1D3-514E-4327-991D-5CC9C6B41885}" type="sibTrans" cxnId="{15319551-A9EA-462E-845B-E5251E84291F}">
      <dgm:prSet/>
      <dgm:spPr/>
      <dgm:t>
        <a:bodyPr/>
        <a:lstStyle/>
        <a:p>
          <a:endParaRPr lang="en-US">
            <a:solidFill>
              <a:schemeClr val="bg1"/>
            </a:solidFill>
            <a:latin typeface="+mn-lt"/>
          </a:endParaRPr>
        </a:p>
      </dgm:t>
    </dgm:pt>
    <dgm:pt modelId="{58FF46FB-368D-4E9C-A650-0513B8879DA8}">
      <dgm:prSet phldr="0"/>
      <dgm:spPr/>
      <dgm:t>
        <a:bodyPr/>
        <a:lstStyle/>
        <a:p>
          <a:pPr>
            <a:defRPr b="1"/>
          </a:pPr>
          <a:r>
            <a:rPr lang="en-US" b="1" dirty="0">
              <a:solidFill>
                <a:schemeClr val="bg1"/>
              </a:solidFill>
              <a:latin typeface="+mn-lt"/>
            </a:rPr>
            <a:t>Sep 20XX</a:t>
          </a:r>
        </a:p>
      </dgm:t>
    </dgm:pt>
    <dgm:pt modelId="{11DFA284-5E99-474D-BF05-364A45269DC7}" type="parTrans" cxnId="{C5645B39-CB65-4A0A-B369-E455C3B827C3}">
      <dgm:prSet/>
      <dgm:spPr/>
      <dgm:t>
        <a:bodyPr/>
        <a:lstStyle/>
        <a:p>
          <a:endParaRPr lang="en-US">
            <a:solidFill>
              <a:schemeClr val="bg1"/>
            </a:solidFill>
            <a:latin typeface="+mn-lt"/>
          </a:endParaRPr>
        </a:p>
      </dgm:t>
    </dgm:pt>
    <dgm:pt modelId="{CFA40740-0682-470C-AD5A-CFF53CD12BD2}" type="sibTrans" cxnId="{C5645B39-CB65-4A0A-B369-E455C3B827C3}">
      <dgm:prSet/>
      <dgm:spPr/>
      <dgm:t>
        <a:bodyPr/>
        <a:lstStyle/>
        <a:p>
          <a:endParaRPr lang="en-US">
            <a:solidFill>
              <a:schemeClr val="bg1"/>
            </a:solidFill>
            <a:latin typeface="+mn-lt"/>
          </a:endParaRPr>
        </a:p>
      </dgm:t>
    </dgm:pt>
    <dgm:pt modelId="{9A875394-CA1E-4432-AEEB-9054FCFF5E0E}">
      <dgm:prSet phldr="0"/>
      <dgm:spPr/>
      <dgm:t>
        <a:bodyPr/>
        <a:lstStyle/>
        <a:p>
          <a:r>
            <a:rPr lang="en-US" b="0" dirty="0">
              <a:solidFill>
                <a:schemeClr val="bg1"/>
              </a:solidFill>
              <a:latin typeface="+mn-lt"/>
            </a:rPr>
            <a:t>Synergize scalable</a:t>
          </a:r>
          <a:br>
            <a:rPr lang="en-US" b="0" dirty="0">
              <a:solidFill>
                <a:schemeClr val="bg1"/>
              </a:solidFill>
              <a:latin typeface="+mn-lt"/>
            </a:rPr>
          </a:br>
          <a:r>
            <a:rPr lang="en-US" b="0" dirty="0">
              <a:solidFill>
                <a:schemeClr val="bg1"/>
              </a:solidFill>
              <a:latin typeface="+mn-lt"/>
            </a:rPr>
            <a:t>e-commerce</a:t>
          </a:r>
        </a:p>
      </dgm:t>
    </dgm:pt>
    <dgm:pt modelId="{FCC92BDD-6EA3-421D-9DA8-7D3A12D003B6}" type="parTrans" cxnId="{B659504B-18E4-4D89-A17C-34ABB280AE52}">
      <dgm:prSet/>
      <dgm:spPr/>
      <dgm:t>
        <a:bodyPr/>
        <a:lstStyle/>
        <a:p>
          <a:endParaRPr lang="en-US">
            <a:solidFill>
              <a:schemeClr val="bg1"/>
            </a:solidFill>
            <a:latin typeface="+mn-lt"/>
          </a:endParaRPr>
        </a:p>
      </dgm:t>
    </dgm:pt>
    <dgm:pt modelId="{0314452B-82A0-42F4-9551-DF00CFFC3580}" type="sibTrans" cxnId="{B659504B-18E4-4D89-A17C-34ABB280AE52}">
      <dgm:prSet/>
      <dgm:spPr/>
      <dgm:t>
        <a:bodyPr/>
        <a:lstStyle/>
        <a:p>
          <a:endParaRPr lang="en-US">
            <a:solidFill>
              <a:schemeClr val="bg1"/>
            </a:solidFill>
            <a:latin typeface="+mn-lt"/>
          </a:endParaRPr>
        </a:p>
      </dgm:t>
    </dgm:pt>
    <dgm:pt modelId="{D05E1923-5021-40F7-B4EF-E582E23A699D}">
      <dgm:prSet phldr="0"/>
      <dgm:spPr/>
      <dgm:t>
        <a:bodyPr/>
        <a:lstStyle/>
        <a:p>
          <a:pPr>
            <a:defRPr b="1"/>
          </a:pPr>
          <a:r>
            <a:rPr lang="en-US" b="1" dirty="0">
              <a:solidFill>
                <a:schemeClr val="bg1"/>
              </a:solidFill>
              <a:latin typeface="+mn-lt"/>
            </a:rPr>
            <a:t>Nov 20XX</a:t>
          </a:r>
        </a:p>
      </dgm:t>
    </dgm:pt>
    <dgm:pt modelId="{FD6C5CD2-9CED-4BE6-89CD-A5A5CCE63B3E}" type="parTrans" cxnId="{72C4D6D9-419A-42C1-A76D-84599F65BB08}">
      <dgm:prSet/>
      <dgm:spPr/>
      <dgm:t>
        <a:bodyPr/>
        <a:lstStyle/>
        <a:p>
          <a:endParaRPr lang="en-US">
            <a:solidFill>
              <a:schemeClr val="bg1"/>
            </a:solidFill>
            <a:latin typeface="+mn-lt"/>
          </a:endParaRPr>
        </a:p>
      </dgm:t>
    </dgm:pt>
    <dgm:pt modelId="{F020958C-EF86-4274-85F9-318F2792F7B6}" type="sibTrans" cxnId="{72C4D6D9-419A-42C1-A76D-84599F65BB08}">
      <dgm:prSet/>
      <dgm:spPr/>
      <dgm:t>
        <a:bodyPr/>
        <a:lstStyle/>
        <a:p>
          <a:endParaRPr lang="en-US">
            <a:solidFill>
              <a:schemeClr val="bg1"/>
            </a:solidFill>
            <a:latin typeface="+mn-lt"/>
          </a:endParaRPr>
        </a:p>
      </dgm:t>
    </dgm:pt>
    <dgm:pt modelId="{579089A8-5362-4BA4-9163-D19228C1808F}">
      <dgm:prSet phldr="0"/>
      <dgm:spPr/>
      <dgm:t>
        <a:bodyPr/>
        <a:lstStyle/>
        <a:p>
          <a:r>
            <a:rPr lang="en-US" b="0" dirty="0">
              <a:solidFill>
                <a:schemeClr val="bg1"/>
              </a:solidFill>
              <a:latin typeface="+mn-lt"/>
            </a:rPr>
            <a:t>Disseminate standardized metrics</a:t>
          </a:r>
        </a:p>
      </dgm:t>
    </dgm:pt>
    <dgm:pt modelId="{FB2DEB6E-B29F-4E51-960A-23ECC62EBF38}" type="parTrans" cxnId="{4876CF51-F110-4E25-8FD4-08D25B4B0AB8}">
      <dgm:prSet/>
      <dgm:spPr/>
      <dgm:t>
        <a:bodyPr/>
        <a:lstStyle/>
        <a:p>
          <a:endParaRPr lang="en-US">
            <a:solidFill>
              <a:schemeClr val="bg1"/>
            </a:solidFill>
            <a:latin typeface="+mn-lt"/>
          </a:endParaRPr>
        </a:p>
      </dgm:t>
    </dgm:pt>
    <dgm:pt modelId="{1C5328B1-AC18-4CF7-A034-BB0592F4A2A1}" type="sibTrans" cxnId="{4876CF51-F110-4E25-8FD4-08D25B4B0AB8}">
      <dgm:prSet/>
      <dgm:spPr/>
      <dgm:t>
        <a:bodyPr/>
        <a:lstStyle/>
        <a:p>
          <a:endParaRPr lang="en-US">
            <a:solidFill>
              <a:schemeClr val="bg1"/>
            </a:solidFill>
            <a:latin typeface="+mn-lt"/>
          </a:endParaRPr>
        </a:p>
      </dgm:t>
    </dgm:pt>
    <dgm:pt modelId="{FA8F44BD-C8C7-462C-9756-1EC498E86842}">
      <dgm:prSet phldr="0"/>
      <dgm:spPr/>
      <dgm:t>
        <a:bodyPr/>
        <a:lstStyle/>
        <a:p>
          <a:pPr>
            <a:defRPr b="1"/>
          </a:pPr>
          <a:r>
            <a:rPr lang="en-US" b="1" dirty="0">
              <a:solidFill>
                <a:schemeClr val="bg1"/>
              </a:solidFill>
              <a:latin typeface="+mn-lt"/>
            </a:rPr>
            <a:t>Jan 20XX</a:t>
          </a:r>
        </a:p>
      </dgm:t>
    </dgm:pt>
    <dgm:pt modelId="{F47063EE-4B58-4EDE-A4F2-A4BD81B82F21}" type="parTrans" cxnId="{0D51BD2E-4619-469B-B233-EBAC3D4D0BA6}">
      <dgm:prSet/>
      <dgm:spPr/>
      <dgm:t>
        <a:bodyPr/>
        <a:lstStyle/>
        <a:p>
          <a:endParaRPr lang="en-US">
            <a:solidFill>
              <a:schemeClr val="bg1"/>
            </a:solidFill>
            <a:latin typeface="+mn-lt"/>
          </a:endParaRPr>
        </a:p>
      </dgm:t>
    </dgm:pt>
    <dgm:pt modelId="{8C8A9736-03DA-4B1C-A590-10B4AD89452B}" type="sibTrans" cxnId="{0D51BD2E-4619-469B-B233-EBAC3D4D0BA6}">
      <dgm:prSet/>
      <dgm:spPr/>
      <dgm:t>
        <a:bodyPr/>
        <a:lstStyle/>
        <a:p>
          <a:endParaRPr lang="en-US">
            <a:solidFill>
              <a:schemeClr val="bg1"/>
            </a:solidFill>
            <a:latin typeface="+mn-lt"/>
          </a:endParaRPr>
        </a:p>
      </dgm:t>
    </dgm:pt>
    <dgm:pt modelId="{EFEB4D61-3A9C-4140-977F-3C3F5C9EE9D1}">
      <dgm:prSet phldr="0"/>
      <dgm:spPr/>
      <dgm:t>
        <a:bodyPr/>
        <a:lstStyle/>
        <a:p>
          <a:r>
            <a:rPr lang="en-US" b="0" dirty="0">
              <a:solidFill>
                <a:schemeClr val="bg1"/>
              </a:solidFill>
              <a:latin typeface="+mn-lt"/>
            </a:rPr>
            <a:t>Coordinate e-business applications</a:t>
          </a:r>
        </a:p>
      </dgm:t>
    </dgm:pt>
    <dgm:pt modelId="{57D352E4-0431-4F68-B8F1-61BFA34799AA}" type="parTrans" cxnId="{1B32EF2C-9DB5-4504-A9DA-B4956CC00208}">
      <dgm:prSet/>
      <dgm:spPr/>
      <dgm:t>
        <a:bodyPr/>
        <a:lstStyle/>
        <a:p>
          <a:endParaRPr lang="en-US">
            <a:solidFill>
              <a:schemeClr val="bg1"/>
            </a:solidFill>
            <a:latin typeface="+mn-lt"/>
          </a:endParaRPr>
        </a:p>
      </dgm:t>
    </dgm:pt>
    <dgm:pt modelId="{0ECC32B6-1E7C-4AA4-9DBF-D69B7C5E64A9}" type="sibTrans" cxnId="{1B32EF2C-9DB5-4504-A9DA-B4956CC00208}">
      <dgm:prSet/>
      <dgm:spPr/>
      <dgm:t>
        <a:bodyPr/>
        <a:lstStyle/>
        <a:p>
          <a:endParaRPr lang="en-US">
            <a:solidFill>
              <a:schemeClr val="bg1"/>
            </a:solidFill>
            <a:latin typeface="+mn-lt"/>
          </a:endParaRPr>
        </a:p>
      </dgm:t>
    </dgm:pt>
    <dgm:pt modelId="{8BAB5E6F-A65E-41DB-A296-0818B0E49F7C}">
      <dgm:prSet phldr="0"/>
      <dgm:spPr/>
      <dgm:t>
        <a:bodyPr/>
        <a:lstStyle/>
        <a:p>
          <a:pPr>
            <a:defRPr b="1"/>
          </a:pPr>
          <a:r>
            <a:rPr lang="en-US" b="1" dirty="0">
              <a:solidFill>
                <a:schemeClr val="bg1"/>
              </a:solidFill>
              <a:latin typeface="+mn-lt"/>
            </a:rPr>
            <a:t>March 20XX</a:t>
          </a:r>
        </a:p>
      </dgm:t>
    </dgm:pt>
    <dgm:pt modelId="{886842C6-3EFC-4BE7-B417-415595758830}" type="parTrans" cxnId="{66B49C6C-FAFD-47B4-BF22-05A295C23D4E}">
      <dgm:prSet/>
      <dgm:spPr/>
      <dgm:t>
        <a:bodyPr/>
        <a:lstStyle/>
        <a:p>
          <a:endParaRPr lang="en-US">
            <a:solidFill>
              <a:schemeClr val="bg1"/>
            </a:solidFill>
            <a:latin typeface="+mn-lt"/>
          </a:endParaRPr>
        </a:p>
      </dgm:t>
    </dgm:pt>
    <dgm:pt modelId="{B407F4C3-8FC9-4E91-A0EC-6B33713CC9A5}" type="sibTrans" cxnId="{66B49C6C-FAFD-47B4-BF22-05A295C23D4E}">
      <dgm:prSet/>
      <dgm:spPr/>
      <dgm:t>
        <a:bodyPr/>
        <a:lstStyle/>
        <a:p>
          <a:endParaRPr lang="en-US">
            <a:solidFill>
              <a:schemeClr val="bg1"/>
            </a:solidFill>
            <a:latin typeface="+mn-lt"/>
          </a:endParaRPr>
        </a:p>
      </dgm:t>
    </dgm:pt>
    <dgm:pt modelId="{332BC85C-1CF3-4F8F-ACB7-5B6D53744AE1}">
      <dgm:prSet phldr="0"/>
      <dgm:spPr/>
      <dgm:t>
        <a:bodyPr/>
        <a:lstStyle/>
        <a:p>
          <a:r>
            <a:rPr lang="en-US" b="0" dirty="0">
              <a:solidFill>
                <a:schemeClr val="bg1"/>
              </a:solidFill>
              <a:latin typeface="+mn-lt"/>
            </a:rPr>
            <a:t>Foster holistically superior methodologies</a:t>
          </a:r>
        </a:p>
      </dgm:t>
    </dgm:pt>
    <dgm:pt modelId="{99F218FD-90FE-450E-A368-B3E3677E74E8}" type="parTrans" cxnId="{2617C475-F537-46A6-ADE1-4EB764853601}">
      <dgm:prSet/>
      <dgm:spPr/>
      <dgm:t>
        <a:bodyPr/>
        <a:lstStyle/>
        <a:p>
          <a:endParaRPr lang="en-US">
            <a:solidFill>
              <a:schemeClr val="bg1"/>
            </a:solidFill>
            <a:latin typeface="+mn-lt"/>
          </a:endParaRPr>
        </a:p>
      </dgm:t>
    </dgm:pt>
    <dgm:pt modelId="{8D1CC686-B05C-4470-A959-236CC9C8BB70}" type="sibTrans" cxnId="{2617C475-F537-46A6-ADE1-4EB764853601}">
      <dgm:prSet/>
      <dgm:spPr/>
      <dgm:t>
        <a:bodyPr/>
        <a:lstStyle/>
        <a:p>
          <a:endParaRPr lang="en-US">
            <a:solidFill>
              <a:schemeClr val="bg1"/>
            </a:solidFill>
            <a:latin typeface="+mn-lt"/>
          </a:endParaRPr>
        </a:p>
      </dgm:t>
    </dgm:pt>
    <dgm:pt modelId="{8B9AF88A-E1F7-4D3A-905F-87228D6A8655}">
      <dgm:prSet phldr="0"/>
      <dgm:spPr/>
      <dgm:t>
        <a:bodyPr/>
        <a:lstStyle/>
        <a:p>
          <a:pPr>
            <a:defRPr b="1"/>
          </a:pPr>
          <a:r>
            <a:rPr lang="en-US" b="1" dirty="0">
              <a:solidFill>
                <a:schemeClr val="bg1"/>
              </a:solidFill>
              <a:latin typeface="+mn-lt"/>
            </a:rPr>
            <a:t>May 20XX</a:t>
          </a:r>
        </a:p>
      </dgm:t>
    </dgm:pt>
    <dgm:pt modelId="{933A8FED-7B84-4ED0-B6AA-2EE26A89B8EA}" type="parTrans" cxnId="{E1474FF3-8E3C-4B30-985C-CE88BA0FE324}">
      <dgm:prSet/>
      <dgm:spPr/>
      <dgm:t>
        <a:bodyPr/>
        <a:lstStyle/>
        <a:p>
          <a:endParaRPr lang="en-US">
            <a:solidFill>
              <a:schemeClr val="bg1"/>
            </a:solidFill>
            <a:latin typeface="+mn-lt"/>
          </a:endParaRPr>
        </a:p>
      </dgm:t>
    </dgm:pt>
    <dgm:pt modelId="{F11DD6EC-352C-4A0E-84AA-FEBE2F06BCF9}" type="sibTrans" cxnId="{E1474FF3-8E3C-4B30-985C-CE88BA0FE324}">
      <dgm:prSet/>
      <dgm:spPr/>
      <dgm:t>
        <a:bodyPr/>
        <a:lstStyle/>
        <a:p>
          <a:endParaRPr lang="en-US">
            <a:solidFill>
              <a:schemeClr val="bg1"/>
            </a:solidFill>
            <a:latin typeface="+mn-lt"/>
          </a:endParaRPr>
        </a:p>
      </dgm:t>
    </dgm:pt>
    <dgm:pt modelId="{6E9F3C9B-13CA-43A8-8836-0B2B41D07DEF}" type="pres">
      <dgm:prSet presAssocID="{05A24E01-5535-46B9-A9A1-A9A07E639A88}" presName="root" presStyleCnt="0">
        <dgm:presLayoutVars>
          <dgm:chMax/>
          <dgm:chPref/>
          <dgm:animLvl val="lvl"/>
        </dgm:presLayoutVars>
      </dgm:prSet>
      <dgm:spPr/>
    </dgm:pt>
    <dgm:pt modelId="{E8AACCBB-6709-4071-B389-3BB226B3A586}" type="pres">
      <dgm:prSet presAssocID="{05A24E01-5535-46B9-A9A1-A9A07E639A88}" presName="divider" presStyleLbl="fgAcc1" presStyleIdx="0" presStyleCnt="6"/>
      <dgm:spPr>
        <a:solidFill>
          <a:schemeClr val="lt1">
            <a:alpha val="90000"/>
            <a:hueOff val="0"/>
            <a:satOff val="0"/>
            <a:lumOff val="0"/>
            <a:alphaOff val="0"/>
          </a:schemeClr>
        </a:solidFill>
        <a:ln w="19050" cap="flat" cmpd="sng" algn="ctr">
          <a:solidFill>
            <a:schemeClr val="accent2">
              <a:alpha val="90000"/>
              <a:hueOff val="0"/>
              <a:satOff val="0"/>
              <a:lumOff val="0"/>
              <a:alphaOff val="0"/>
            </a:schemeClr>
          </a:solidFill>
          <a:prstDash val="solid"/>
          <a:miter lim="800000"/>
          <a:tailEnd type="triangle" w="lg" len="lg"/>
        </a:ln>
        <a:effectLst/>
      </dgm:spPr>
    </dgm:pt>
    <dgm:pt modelId="{E6F74CED-5217-4282-85F1-1C12DC84731C}" type="pres">
      <dgm:prSet presAssocID="{05A24E01-5535-46B9-A9A1-A9A07E639A88}" presName="nodes" presStyleCnt="0">
        <dgm:presLayoutVars>
          <dgm:chMax/>
          <dgm:chPref/>
          <dgm:animLvl val="lvl"/>
        </dgm:presLayoutVars>
      </dgm:prSet>
      <dgm:spPr/>
    </dgm:pt>
    <dgm:pt modelId="{AC377099-4DAE-451C-ADE9-98036E2679B5}" type="pres">
      <dgm:prSet presAssocID="{58FF46FB-368D-4E9C-A650-0513B8879DA8}" presName="composite" presStyleCnt="0"/>
      <dgm:spPr/>
    </dgm:pt>
    <dgm:pt modelId="{B6C94ECD-6415-4250-B4AD-F67BF5BECFB8}" type="pres">
      <dgm:prSet presAssocID="{58FF46FB-368D-4E9C-A650-0513B8879DA8}" presName="ConnectorPoint" presStyleLbl="lnNode1" presStyleIdx="0" presStyleCnt="5"/>
      <dgm:spPr>
        <a:solidFill>
          <a:schemeClr val="accent2">
            <a:shade val="90000"/>
            <a:hueOff val="0"/>
            <a:satOff val="0"/>
            <a:lumOff val="0"/>
            <a:alphaOff val="0"/>
          </a:schemeClr>
        </a:solidFill>
        <a:ln w="6350" cap="flat" cmpd="sng" algn="ctr">
          <a:noFill/>
          <a:prstDash val="solid"/>
          <a:miter lim="800000"/>
        </a:ln>
        <a:effectLst/>
      </dgm:spPr>
    </dgm:pt>
    <dgm:pt modelId="{0E99BB09-1B86-4308-A570-3981E6DD3A06}" type="pres">
      <dgm:prSet presAssocID="{58FF46FB-368D-4E9C-A650-0513B8879DA8}" presName="DropPinPlaceHolder" presStyleCnt="0"/>
      <dgm:spPr/>
    </dgm:pt>
    <dgm:pt modelId="{0ED6E8D6-BD44-4400-BC14-1BC75CB979A3}" type="pres">
      <dgm:prSet presAssocID="{58FF46FB-368D-4E9C-A650-0513B8879DA8}" presName="DropPin" presStyleLbl="alignNode1" presStyleIdx="0" presStyleCnt="5"/>
      <dgm:spPr>
        <a:solidFill>
          <a:schemeClr val="accent2"/>
        </a:solidFill>
      </dgm:spPr>
    </dgm:pt>
    <dgm:pt modelId="{5B7FC7CF-F58D-48D5-8BCC-38D6EE87890B}" type="pres">
      <dgm:prSet presAssocID="{58FF46FB-368D-4E9C-A650-0513B8879DA8}" presName="Ellipse" presStyleLbl="fgAcc1" presStyleIdx="1" presStyleCnt="6"/>
      <dgm:spPr>
        <a:solidFill>
          <a:schemeClr val="accent1">
            <a:alpha val="90000"/>
          </a:schemeClr>
        </a:solidFill>
        <a:ln w="12700" cap="flat" cmpd="sng" algn="ctr">
          <a:noFill/>
          <a:prstDash val="solid"/>
          <a:miter lim="800000"/>
        </a:ln>
        <a:effectLst/>
      </dgm:spPr>
    </dgm:pt>
    <dgm:pt modelId="{D2143A46-815A-49BF-9455-C0385022444F}" type="pres">
      <dgm:prSet presAssocID="{58FF46FB-368D-4E9C-A650-0513B8879DA8}" presName="L2TextContainer" presStyleLbl="revTx" presStyleIdx="0" presStyleCnt="10">
        <dgm:presLayoutVars>
          <dgm:bulletEnabled val="1"/>
        </dgm:presLayoutVars>
      </dgm:prSet>
      <dgm:spPr/>
    </dgm:pt>
    <dgm:pt modelId="{8E3FB235-DF38-476B-9A0E-B1E583D50944}" type="pres">
      <dgm:prSet presAssocID="{58FF46FB-368D-4E9C-A650-0513B8879DA8}" presName="L1TextContainer" presStyleLbl="revTx" presStyleIdx="1" presStyleCnt="10" custScaleX="85387">
        <dgm:presLayoutVars>
          <dgm:chMax val="1"/>
          <dgm:chPref val="1"/>
          <dgm:bulletEnabled val="1"/>
        </dgm:presLayoutVars>
      </dgm:prSet>
      <dgm:spPr/>
    </dgm:pt>
    <dgm:pt modelId="{9AA05CE5-209F-4AD9-BE2C-2A69F76DA8F4}" type="pres">
      <dgm:prSet presAssocID="{58FF46FB-368D-4E9C-A650-0513B8879DA8}" presName="ConnectLine" presStyleLbl="sibTrans1D1" presStyleIdx="0" presStyleCnt="5"/>
      <dgm:spPr>
        <a:noFill/>
        <a:ln w="12700" cap="flat" cmpd="sng" algn="ctr">
          <a:solidFill>
            <a:schemeClr val="accent2"/>
          </a:solidFill>
          <a:prstDash val="dash"/>
          <a:miter lim="800000"/>
        </a:ln>
        <a:effectLst/>
      </dgm:spPr>
    </dgm:pt>
    <dgm:pt modelId="{17350C28-DA10-4F3B-9FA2-0FE7C12A4ABE}" type="pres">
      <dgm:prSet presAssocID="{58FF46FB-368D-4E9C-A650-0513B8879DA8}" presName="EmptyPlaceHolder" presStyleCnt="0"/>
      <dgm:spPr/>
    </dgm:pt>
    <dgm:pt modelId="{6DA7B85E-9DC6-4F3B-A2BF-09CDEEDB43BC}" type="pres">
      <dgm:prSet presAssocID="{CFA40740-0682-470C-AD5A-CFF53CD12BD2}" presName="spaceBetweenRectangles" presStyleCnt="0"/>
      <dgm:spPr/>
    </dgm:pt>
    <dgm:pt modelId="{CF519A69-9940-494F-8406-D0D876E3CD26}" type="pres">
      <dgm:prSet presAssocID="{D05E1923-5021-40F7-B4EF-E582E23A699D}" presName="composite" presStyleCnt="0"/>
      <dgm:spPr/>
    </dgm:pt>
    <dgm:pt modelId="{714429FF-AAA3-4358-8C5F-1A7F29AA2B7B}" type="pres">
      <dgm:prSet presAssocID="{D05E1923-5021-40F7-B4EF-E582E23A699D}" presName="ConnectorPoint" presStyleLbl="lnNode1" presStyleIdx="1" presStyleCnt="5"/>
      <dgm:spPr>
        <a:solidFill>
          <a:schemeClr val="accent2"/>
        </a:solidFill>
        <a:ln w="6350" cap="flat" cmpd="sng" algn="ctr">
          <a:noFill/>
          <a:prstDash val="solid"/>
          <a:miter lim="800000"/>
        </a:ln>
        <a:effectLst/>
      </dgm:spPr>
    </dgm:pt>
    <dgm:pt modelId="{AB8B1E8E-162B-4E3E-9E31-BA5CFBD3ED9D}" type="pres">
      <dgm:prSet presAssocID="{D05E1923-5021-40F7-B4EF-E582E23A699D}" presName="DropPinPlaceHolder" presStyleCnt="0"/>
      <dgm:spPr/>
    </dgm:pt>
    <dgm:pt modelId="{358CAA11-0A87-4861-8B4E-913B1EAD1334}" type="pres">
      <dgm:prSet presAssocID="{D05E1923-5021-40F7-B4EF-E582E23A699D}" presName="DropPin" presStyleLbl="alignNode1" presStyleIdx="1" presStyleCnt="5"/>
      <dgm:spPr>
        <a:solidFill>
          <a:schemeClr val="accent2"/>
        </a:solidFill>
      </dgm:spPr>
    </dgm:pt>
    <dgm:pt modelId="{B1A1A837-F261-404B-A808-B2F4154CE8A2}" type="pres">
      <dgm:prSet presAssocID="{D05E1923-5021-40F7-B4EF-E582E23A699D}" presName="Ellipse" presStyleLbl="fgAcc1" presStyleIdx="2" presStyleCnt="6"/>
      <dgm:spPr>
        <a:solidFill>
          <a:schemeClr val="accent1">
            <a:alpha val="90000"/>
          </a:schemeClr>
        </a:solidFill>
        <a:ln w="12700" cap="flat" cmpd="sng" algn="ctr">
          <a:noFill/>
          <a:prstDash val="solid"/>
          <a:miter lim="800000"/>
        </a:ln>
        <a:effectLst/>
      </dgm:spPr>
    </dgm:pt>
    <dgm:pt modelId="{B5F3F650-2E42-488A-AD4F-C4BD47D19A84}" type="pres">
      <dgm:prSet presAssocID="{D05E1923-5021-40F7-B4EF-E582E23A699D}" presName="L2TextContainer" presStyleLbl="revTx" presStyleIdx="2" presStyleCnt="10">
        <dgm:presLayoutVars>
          <dgm:bulletEnabled val="1"/>
        </dgm:presLayoutVars>
      </dgm:prSet>
      <dgm:spPr/>
    </dgm:pt>
    <dgm:pt modelId="{223C5207-4FA2-4A6C-8F43-20BD55767C99}" type="pres">
      <dgm:prSet presAssocID="{D05E1923-5021-40F7-B4EF-E582E23A699D}" presName="L1TextContainer" presStyleLbl="revTx" presStyleIdx="3" presStyleCnt="10" custScaleX="85387">
        <dgm:presLayoutVars>
          <dgm:chMax val="1"/>
          <dgm:chPref val="1"/>
          <dgm:bulletEnabled val="1"/>
        </dgm:presLayoutVars>
      </dgm:prSet>
      <dgm:spPr/>
    </dgm:pt>
    <dgm:pt modelId="{4FE5EB5D-4CEF-4D0D-9394-0534E61844BE}" type="pres">
      <dgm:prSet presAssocID="{D05E1923-5021-40F7-B4EF-E582E23A699D}" presName="ConnectLine" presStyleLbl="sibTrans1D1" presStyleIdx="1" presStyleCnt="5"/>
      <dgm:spPr>
        <a:noFill/>
        <a:ln w="12700" cap="flat" cmpd="sng" algn="ctr">
          <a:solidFill>
            <a:schemeClr val="accent2"/>
          </a:solidFill>
          <a:prstDash val="dash"/>
          <a:miter lim="800000"/>
        </a:ln>
        <a:effectLst/>
      </dgm:spPr>
    </dgm:pt>
    <dgm:pt modelId="{EC869059-0AEC-4D98-8C46-CB603A342C72}" type="pres">
      <dgm:prSet presAssocID="{D05E1923-5021-40F7-B4EF-E582E23A699D}" presName="EmptyPlaceHolder" presStyleCnt="0"/>
      <dgm:spPr/>
    </dgm:pt>
    <dgm:pt modelId="{408BA715-9739-461D-BFDE-88EDAE355E60}" type="pres">
      <dgm:prSet presAssocID="{F020958C-EF86-4274-85F9-318F2792F7B6}" presName="spaceBetweenRectangles" presStyleCnt="0"/>
      <dgm:spPr/>
    </dgm:pt>
    <dgm:pt modelId="{D512C7F9-87A6-4BA9-AFAC-03FF1578D945}" type="pres">
      <dgm:prSet presAssocID="{FA8F44BD-C8C7-462C-9756-1EC498E86842}" presName="composite" presStyleCnt="0"/>
      <dgm:spPr/>
    </dgm:pt>
    <dgm:pt modelId="{152AD014-AFD0-4700-A468-4D562874339A}" type="pres">
      <dgm:prSet presAssocID="{FA8F44BD-C8C7-462C-9756-1EC498E86842}" presName="ConnectorPoint" presStyleLbl="lnNode1" presStyleIdx="2" presStyleCnt="5"/>
      <dgm:spPr>
        <a:solidFill>
          <a:schemeClr val="accent2"/>
        </a:solidFill>
        <a:ln w="6350" cap="flat" cmpd="sng" algn="ctr">
          <a:noFill/>
          <a:prstDash val="solid"/>
          <a:miter lim="800000"/>
        </a:ln>
        <a:effectLst/>
      </dgm:spPr>
    </dgm:pt>
    <dgm:pt modelId="{6CE2C4D8-4380-442D-A6C2-0B468BF3C74C}" type="pres">
      <dgm:prSet presAssocID="{FA8F44BD-C8C7-462C-9756-1EC498E86842}" presName="DropPinPlaceHolder" presStyleCnt="0"/>
      <dgm:spPr/>
    </dgm:pt>
    <dgm:pt modelId="{72C82E90-F103-439C-8371-CFFB0927B9DE}" type="pres">
      <dgm:prSet presAssocID="{FA8F44BD-C8C7-462C-9756-1EC498E86842}" presName="DropPin" presStyleLbl="alignNode1" presStyleIdx="2" presStyleCnt="5"/>
      <dgm:spPr>
        <a:solidFill>
          <a:schemeClr val="accent2"/>
        </a:solidFill>
      </dgm:spPr>
    </dgm:pt>
    <dgm:pt modelId="{5D519322-C1DD-47AE-92C0-13575134BC76}" type="pres">
      <dgm:prSet presAssocID="{FA8F44BD-C8C7-462C-9756-1EC498E86842}" presName="Ellipse" presStyleLbl="fgAcc1" presStyleIdx="3" presStyleCnt="6"/>
      <dgm:spPr>
        <a:solidFill>
          <a:schemeClr val="accent1">
            <a:alpha val="90000"/>
          </a:schemeClr>
        </a:solidFill>
        <a:ln w="12700" cap="flat" cmpd="sng" algn="ctr">
          <a:noFill/>
          <a:prstDash val="solid"/>
          <a:miter lim="800000"/>
        </a:ln>
        <a:effectLst/>
      </dgm:spPr>
    </dgm:pt>
    <dgm:pt modelId="{96DDA0FE-83E2-423C-9F13-58A61EB68487}" type="pres">
      <dgm:prSet presAssocID="{FA8F44BD-C8C7-462C-9756-1EC498E86842}" presName="L2TextContainer" presStyleLbl="revTx" presStyleIdx="4" presStyleCnt="10">
        <dgm:presLayoutVars>
          <dgm:bulletEnabled val="1"/>
        </dgm:presLayoutVars>
      </dgm:prSet>
      <dgm:spPr/>
    </dgm:pt>
    <dgm:pt modelId="{2D6C7916-1130-46A8-833B-A6278CBD2192}" type="pres">
      <dgm:prSet presAssocID="{FA8F44BD-C8C7-462C-9756-1EC498E86842}" presName="L1TextContainer" presStyleLbl="revTx" presStyleIdx="5" presStyleCnt="10" custScaleX="85387" custLinFactNeighborX="0">
        <dgm:presLayoutVars>
          <dgm:chMax val="1"/>
          <dgm:chPref val="1"/>
          <dgm:bulletEnabled val="1"/>
        </dgm:presLayoutVars>
      </dgm:prSet>
      <dgm:spPr/>
    </dgm:pt>
    <dgm:pt modelId="{4D953791-5C2F-4A75-A8F4-6ED7EAB5E015}" type="pres">
      <dgm:prSet presAssocID="{FA8F44BD-C8C7-462C-9756-1EC498E86842}" presName="ConnectLine" presStyleLbl="sibTrans1D1" presStyleIdx="2" presStyleCnt="5"/>
      <dgm:spPr>
        <a:noFill/>
        <a:ln w="12700" cap="flat" cmpd="sng" algn="ctr">
          <a:solidFill>
            <a:schemeClr val="accent2"/>
          </a:solidFill>
          <a:prstDash val="dash"/>
          <a:miter lim="800000"/>
        </a:ln>
        <a:effectLst/>
      </dgm:spPr>
    </dgm:pt>
    <dgm:pt modelId="{22A72E40-4DCC-4F48-AADD-29738FD37A2C}" type="pres">
      <dgm:prSet presAssocID="{FA8F44BD-C8C7-462C-9756-1EC498E86842}" presName="EmptyPlaceHolder" presStyleCnt="0"/>
      <dgm:spPr/>
    </dgm:pt>
    <dgm:pt modelId="{E168BB9F-20D9-474F-9E39-4872B40634C6}" type="pres">
      <dgm:prSet presAssocID="{8C8A9736-03DA-4B1C-A590-10B4AD89452B}" presName="spaceBetweenRectangles" presStyleCnt="0"/>
      <dgm:spPr/>
    </dgm:pt>
    <dgm:pt modelId="{A62622B1-7EF4-49B6-9AC7-B54F0E2A0C74}" type="pres">
      <dgm:prSet presAssocID="{8BAB5E6F-A65E-41DB-A296-0818B0E49F7C}" presName="composite" presStyleCnt="0"/>
      <dgm:spPr/>
    </dgm:pt>
    <dgm:pt modelId="{14282312-87CB-41BB-A02D-C594BBEF33C7}" type="pres">
      <dgm:prSet presAssocID="{8BAB5E6F-A65E-41DB-A296-0818B0E49F7C}" presName="ConnectorPoint" presStyleLbl="lnNode1" presStyleIdx="3" presStyleCnt="5"/>
      <dgm:spPr>
        <a:solidFill>
          <a:schemeClr val="accent2"/>
        </a:solidFill>
        <a:ln w="6350" cap="flat" cmpd="sng" algn="ctr">
          <a:noFill/>
          <a:prstDash val="solid"/>
          <a:miter lim="800000"/>
        </a:ln>
        <a:effectLst/>
      </dgm:spPr>
    </dgm:pt>
    <dgm:pt modelId="{D554C1A5-AF8E-41FC-A779-25BD6B11F91F}" type="pres">
      <dgm:prSet presAssocID="{8BAB5E6F-A65E-41DB-A296-0818B0E49F7C}" presName="DropPinPlaceHolder" presStyleCnt="0"/>
      <dgm:spPr/>
    </dgm:pt>
    <dgm:pt modelId="{17331DD9-74CF-4A3A-86BA-F4B9DBEAB944}" type="pres">
      <dgm:prSet presAssocID="{8BAB5E6F-A65E-41DB-A296-0818B0E49F7C}" presName="DropPin" presStyleLbl="alignNode1" presStyleIdx="3" presStyleCnt="5"/>
      <dgm:spPr>
        <a:solidFill>
          <a:schemeClr val="accent2"/>
        </a:solidFill>
      </dgm:spPr>
    </dgm:pt>
    <dgm:pt modelId="{515AAB83-BD07-4B9E-9A3B-858C0B126F9C}" type="pres">
      <dgm:prSet presAssocID="{8BAB5E6F-A65E-41DB-A296-0818B0E49F7C}" presName="Ellipse" presStyleLbl="fgAcc1" presStyleIdx="4" presStyleCnt="6"/>
      <dgm:spPr>
        <a:solidFill>
          <a:schemeClr val="accent1">
            <a:alpha val="90000"/>
          </a:schemeClr>
        </a:solidFill>
        <a:ln w="12700" cap="flat" cmpd="sng" algn="ctr">
          <a:noFill/>
          <a:prstDash val="solid"/>
          <a:miter lim="800000"/>
        </a:ln>
        <a:effectLst/>
      </dgm:spPr>
    </dgm:pt>
    <dgm:pt modelId="{08CB2D5A-F46A-4E0E-9575-15F31D04AAC6}" type="pres">
      <dgm:prSet presAssocID="{8BAB5E6F-A65E-41DB-A296-0818B0E49F7C}" presName="L2TextContainer" presStyleLbl="revTx" presStyleIdx="6" presStyleCnt="10">
        <dgm:presLayoutVars>
          <dgm:bulletEnabled val="1"/>
        </dgm:presLayoutVars>
      </dgm:prSet>
      <dgm:spPr/>
    </dgm:pt>
    <dgm:pt modelId="{7C1E6B4A-59F7-4018-A403-E1CCAEE78BA1}" type="pres">
      <dgm:prSet presAssocID="{8BAB5E6F-A65E-41DB-A296-0818B0E49F7C}" presName="L1TextContainer" presStyleLbl="revTx" presStyleIdx="7" presStyleCnt="10" custScaleX="85387">
        <dgm:presLayoutVars>
          <dgm:chMax val="1"/>
          <dgm:chPref val="1"/>
          <dgm:bulletEnabled val="1"/>
        </dgm:presLayoutVars>
      </dgm:prSet>
      <dgm:spPr/>
    </dgm:pt>
    <dgm:pt modelId="{A03C5372-D306-43AC-B406-6F8183849431}" type="pres">
      <dgm:prSet presAssocID="{8BAB5E6F-A65E-41DB-A296-0818B0E49F7C}" presName="ConnectLine" presStyleLbl="sibTrans1D1" presStyleIdx="3" presStyleCnt="5"/>
      <dgm:spPr>
        <a:noFill/>
        <a:ln w="12700" cap="flat" cmpd="sng" algn="ctr">
          <a:solidFill>
            <a:schemeClr val="accent2"/>
          </a:solidFill>
          <a:prstDash val="dash"/>
          <a:miter lim="800000"/>
        </a:ln>
        <a:effectLst/>
      </dgm:spPr>
    </dgm:pt>
    <dgm:pt modelId="{90926F0B-05E0-48AF-9C69-5C494731F877}" type="pres">
      <dgm:prSet presAssocID="{8BAB5E6F-A65E-41DB-A296-0818B0E49F7C}" presName="EmptyPlaceHolder" presStyleCnt="0"/>
      <dgm:spPr/>
    </dgm:pt>
    <dgm:pt modelId="{9EA695E3-93D5-405B-8AF6-0B8537A964FD}" type="pres">
      <dgm:prSet presAssocID="{B407F4C3-8FC9-4E91-A0EC-6B33713CC9A5}" presName="spaceBetweenRectangles" presStyleCnt="0"/>
      <dgm:spPr/>
    </dgm:pt>
    <dgm:pt modelId="{05956D37-804F-419D-9E8C-30D41D06DC3E}" type="pres">
      <dgm:prSet presAssocID="{8B9AF88A-E1F7-4D3A-905F-87228D6A8655}" presName="composite" presStyleCnt="0"/>
      <dgm:spPr/>
    </dgm:pt>
    <dgm:pt modelId="{58B7B786-A0AD-4662-8D54-C5C572D2C32C}" type="pres">
      <dgm:prSet presAssocID="{8B9AF88A-E1F7-4D3A-905F-87228D6A8655}" presName="ConnectorPoint" presStyleLbl="lnNode1" presStyleIdx="4" presStyleCnt="5"/>
      <dgm:spPr>
        <a:solidFill>
          <a:schemeClr val="accent2"/>
        </a:solidFill>
        <a:ln w="6350" cap="flat" cmpd="sng" algn="ctr">
          <a:noFill/>
          <a:prstDash val="solid"/>
          <a:miter lim="800000"/>
        </a:ln>
        <a:effectLst/>
      </dgm:spPr>
    </dgm:pt>
    <dgm:pt modelId="{E4704426-333D-4092-A035-BBC55DB8579D}" type="pres">
      <dgm:prSet presAssocID="{8B9AF88A-E1F7-4D3A-905F-87228D6A8655}" presName="DropPinPlaceHolder" presStyleCnt="0"/>
      <dgm:spPr/>
    </dgm:pt>
    <dgm:pt modelId="{A55439AF-6893-479D-8B57-31FBC13C553F}" type="pres">
      <dgm:prSet presAssocID="{8B9AF88A-E1F7-4D3A-905F-87228D6A8655}" presName="DropPin" presStyleLbl="alignNode1" presStyleIdx="4" presStyleCnt="5"/>
      <dgm:spPr>
        <a:solidFill>
          <a:schemeClr val="accent2"/>
        </a:solidFill>
      </dgm:spPr>
    </dgm:pt>
    <dgm:pt modelId="{A22B1C16-7FF0-4DBE-B32E-E43FEB1E2EAC}" type="pres">
      <dgm:prSet presAssocID="{8B9AF88A-E1F7-4D3A-905F-87228D6A8655}" presName="Ellipse" presStyleLbl="fgAcc1" presStyleIdx="5" presStyleCnt="6"/>
      <dgm:spPr>
        <a:solidFill>
          <a:schemeClr val="accent1">
            <a:alpha val="90000"/>
          </a:schemeClr>
        </a:solidFill>
        <a:ln w="12700" cap="flat" cmpd="sng" algn="ctr">
          <a:noFill/>
          <a:prstDash val="solid"/>
          <a:miter lim="800000"/>
        </a:ln>
        <a:effectLst/>
      </dgm:spPr>
    </dgm:pt>
    <dgm:pt modelId="{1B55AA6D-649D-4145-93EB-08B866A4D4E5}" type="pres">
      <dgm:prSet presAssocID="{8B9AF88A-E1F7-4D3A-905F-87228D6A8655}" presName="L2TextContainer" presStyleLbl="revTx" presStyleIdx="8" presStyleCnt="10">
        <dgm:presLayoutVars>
          <dgm:bulletEnabled val="1"/>
        </dgm:presLayoutVars>
      </dgm:prSet>
      <dgm:spPr/>
    </dgm:pt>
    <dgm:pt modelId="{3FA5D5AE-9CAE-4D19-9765-BCEE62095312}" type="pres">
      <dgm:prSet presAssocID="{8B9AF88A-E1F7-4D3A-905F-87228D6A8655}" presName="L1TextContainer" presStyleLbl="revTx" presStyleIdx="9" presStyleCnt="10" custScaleX="85387">
        <dgm:presLayoutVars>
          <dgm:chMax val="1"/>
          <dgm:chPref val="1"/>
          <dgm:bulletEnabled val="1"/>
        </dgm:presLayoutVars>
      </dgm:prSet>
      <dgm:spPr/>
    </dgm:pt>
    <dgm:pt modelId="{FE6CA7EB-68EC-4E76-9051-08C4CF370101}" type="pres">
      <dgm:prSet presAssocID="{8B9AF88A-E1F7-4D3A-905F-87228D6A8655}" presName="ConnectLine" presStyleLbl="sibTrans1D1" presStyleIdx="4" presStyleCnt="5"/>
      <dgm:spPr>
        <a:noFill/>
        <a:ln w="12700" cap="flat" cmpd="sng" algn="ctr">
          <a:solidFill>
            <a:schemeClr val="accent2"/>
          </a:solidFill>
          <a:prstDash val="dash"/>
          <a:miter lim="800000"/>
        </a:ln>
        <a:effectLst/>
      </dgm:spPr>
    </dgm:pt>
    <dgm:pt modelId="{070CED43-982E-487C-9CC2-CFAEABD4D2D8}" type="pres">
      <dgm:prSet presAssocID="{8B9AF88A-E1F7-4D3A-905F-87228D6A8655}" presName="EmptyPlaceHolder" presStyleCnt="0"/>
      <dgm:spPr/>
    </dgm:pt>
  </dgm:ptLst>
  <dgm:cxnLst>
    <dgm:cxn modelId="{1E92940A-250B-4494-B40F-3DA807C7CB42}" type="presOf" srcId="{DF1ABFB3-B399-406F-91BD-DCDF9A38526B}" destId="{1B55AA6D-649D-4145-93EB-08B866A4D4E5}" srcOrd="0" destOrd="0" presId="urn:microsoft.com/office/officeart/2017/3/layout/DropPinTimeline"/>
    <dgm:cxn modelId="{C3A1C60D-63BB-4E34-AD47-96AABDB6084E}" type="presOf" srcId="{D05E1923-5021-40F7-B4EF-E582E23A699D}" destId="{223C5207-4FA2-4A6C-8F43-20BD55767C99}" srcOrd="0" destOrd="0" presId="urn:microsoft.com/office/officeart/2017/3/layout/DropPinTimeline"/>
    <dgm:cxn modelId="{5F3B0F1C-AD09-448C-A081-46D11DC987C6}" type="presOf" srcId="{8B9AF88A-E1F7-4D3A-905F-87228D6A8655}" destId="{3FA5D5AE-9CAE-4D19-9765-BCEE62095312}" srcOrd="0" destOrd="0" presId="urn:microsoft.com/office/officeart/2017/3/layout/DropPinTimeline"/>
    <dgm:cxn modelId="{E0E45028-839A-4135-AA56-517D3BAA0708}" type="presOf" srcId="{8BAB5E6F-A65E-41DB-A296-0818B0E49F7C}" destId="{7C1E6B4A-59F7-4018-A403-E1CCAEE78BA1}" srcOrd="0" destOrd="0" presId="urn:microsoft.com/office/officeart/2017/3/layout/DropPinTimeline"/>
    <dgm:cxn modelId="{1B32EF2C-9DB5-4504-A9DA-B4956CC00208}" srcId="{FA8F44BD-C8C7-462C-9756-1EC498E86842}" destId="{EFEB4D61-3A9C-4140-977F-3C3F5C9EE9D1}" srcOrd="0" destOrd="0" parTransId="{57D352E4-0431-4F68-B8F1-61BFA34799AA}" sibTransId="{0ECC32B6-1E7C-4AA4-9DBF-D69B7C5E64A9}"/>
    <dgm:cxn modelId="{0D51BD2E-4619-469B-B233-EBAC3D4D0BA6}" srcId="{05A24E01-5535-46B9-A9A1-A9A07E639A88}" destId="{FA8F44BD-C8C7-462C-9756-1EC498E86842}" srcOrd="2" destOrd="0" parTransId="{F47063EE-4B58-4EDE-A4F2-A4BD81B82F21}" sibTransId="{8C8A9736-03DA-4B1C-A590-10B4AD89452B}"/>
    <dgm:cxn modelId="{C5645B39-CB65-4A0A-B369-E455C3B827C3}" srcId="{05A24E01-5535-46B9-A9A1-A9A07E639A88}" destId="{58FF46FB-368D-4E9C-A650-0513B8879DA8}" srcOrd="0" destOrd="0" parTransId="{11DFA284-5E99-474D-BF05-364A45269DC7}" sibTransId="{CFA40740-0682-470C-AD5A-CFF53CD12BD2}"/>
    <dgm:cxn modelId="{7DDF5444-F976-4F04-88A9-CF8B15238792}" type="presOf" srcId="{58FF46FB-368D-4E9C-A650-0513B8879DA8}" destId="{8E3FB235-DF38-476B-9A0E-B1E583D50944}" srcOrd="0" destOrd="0" presId="urn:microsoft.com/office/officeart/2017/3/layout/DropPinTimeline"/>
    <dgm:cxn modelId="{1690634A-EBA7-4881-9E5F-0C82421D4CDF}" type="presOf" srcId="{FA8F44BD-C8C7-462C-9756-1EC498E86842}" destId="{2D6C7916-1130-46A8-833B-A6278CBD2192}" srcOrd="0" destOrd="0" presId="urn:microsoft.com/office/officeart/2017/3/layout/DropPinTimeline"/>
    <dgm:cxn modelId="{B659504B-18E4-4D89-A17C-34ABB280AE52}" srcId="{58FF46FB-368D-4E9C-A650-0513B8879DA8}" destId="{9A875394-CA1E-4432-AEEB-9054FCFF5E0E}" srcOrd="0" destOrd="0" parTransId="{FCC92BDD-6EA3-421D-9DA8-7D3A12D003B6}" sibTransId="{0314452B-82A0-42F4-9551-DF00CFFC3580}"/>
    <dgm:cxn modelId="{66B49C6C-FAFD-47B4-BF22-05A295C23D4E}" srcId="{05A24E01-5535-46B9-A9A1-A9A07E639A88}" destId="{8BAB5E6F-A65E-41DB-A296-0818B0E49F7C}" srcOrd="3" destOrd="0" parTransId="{886842C6-3EFC-4BE7-B417-415595758830}" sibTransId="{B407F4C3-8FC9-4E91-A0EC-6B33713CC9A5}"/>
    <dgm:cxn modelId="{15319551-A9EA-462E-845B-E5251E84291F}" srcId="{8B9AF88A-E1F7-4D3A-905F-87228D6A8655}" destId="{DF1ABFB3-B399-406F-91BD-DCDF9A38526B}" srcOrd="0" destOrd="0" parTransId="{78CB0E27-958C-4066-A189-8B36505E8204}" sibTransId="{70E4A1D3-514E-4327-991D-5CC9C6B41885}"/>
    <dgm:cxn modelId="{4876CF51-F110-4E25-8FD4-08D25B4B0AB8}" srcId="{D05E1923-5021-40F7-B4EF-E582E23A699D}" destId="{579089A8-5362-4BA4-9163-D19228C1808F}" srcOrd="0" destOrd="0" parTransId="{FB2DEB6E-B29F-4E51-960A-23ECC62EBF38}" sibTransId="{1C5328B1-AC18-4CF7-A034-BB0592F4A2A1}"/>
    <dgm:cxn modelId="{2617C475-F537-46A6-ADE1-4EB764853601}" srcId="{8BAB5E6F-A65E-41DB-A296-0818B0E49F7C}" destId="{332BC85C-1CF3-4F8F-ACB7-5B6D53744AE1}" srcOrd="0" destOrd="0" parTransId="{99F218FD-90FE-450E-A368-B3E3677E74E8}" sibTransId="{8D1CC686-B05C-4470-A959-236CC9C8BB70}"/>
    <dgm:cxn modelId="{B9F0B583-D02F-4EF4-83A8-DFD7B32B9433}" type="presOf" srcId="{9A875394-CA1E-4432-AEEB-9054FCFF5E0E}" destId="{D2143A46-815A-49BF-9455-C0385022444F}" srcOrd="0" destOrd="0" presId="urn:microsoft.com/office/officeart/2017/3/layout/DropPinTimeline"/>
    <dgm:cxn modelId="{DF6168D4-4FC3-42E4-8DAA-85BA8A678933}" type="presOf" srcId="{332BC85C-1CF3-4F8F-ACB7-5B6D53744AE1}" destId="{08CB2D5A-F46A-4E0E-9575-15F31D04AAC6}" srcOrd="0" destOrd="0" presId="urn:microsoft.com/office/officeart/2017/3/layout/DropPinTimeline"/>
    <dgm:cxn modelId="{72C4D6D9-419A-42C1-A76D-84599F65BB08}" srcId="{05A24E01-5535-46B9-A9A1-A9A07E639A88}" destId="{D05E1923-5021-40F7-B4EF-E582E23A699D}" srcOrd="1" destOrd="0" parTransId="{FD6C5CD2-9CED-4BE6-89CD-A5A5CCE63B3E}" sibTransId="{F020958C-EF86-4274-85F9-318F2792F7B6}"/>
    <dgm:cxn modelId="{C6A73EDB-89B0-4756-9ECD-83E9B8AB77E5}" type="presOf" srcId="{EFEB4D61-3A9C-4140-977F-3C3F5C9EE9D1}" destId="{96DDA0FE-83E2-423C-9F13-58A61EB68487}" srcOrd="0" destOrd="0" presId="urn:microsoft.com/office/officeart/2017/3/layout/DropPinTimeline"/>
    <dgm:cxn modelId="{FE7849EA-5B37-43C8-B217-CD4E30A8E545}" type="presOf" srcId="{05A24E01-5535-46B9-A9A1-A9A07E639A88}" destId="{6E9F3C9B-13CA-43A8-8836-0B2B41D07DEF}" srcOrd="0" destOrd="0" presId="urn:microsoft.com/office/officeart/2017/3/layout/DropPinTimeline"/>
    <dgm:cxn modelId="{E1474FF3-8E3C-4B30-985C-CE88BA0FE324}" srcId="{05A24E01-5535-46B9-A9A1-A9A07E639A88}" destId="{8B9AF88A-E1F7-4D3A-905F-87228D6A8655}" srcOrd="4" destOrd="0" parTransId="{933A8FED-7B84-4ED0-B6AA-2EE26A89B8EA}" sibTransId="{F11DD6EC-352C-4A0E-84AA-FEBE2F06BCF9}"/>
    <dgm:cxn modelId="{DC6269F4-0C31-4613-A809-E8E029CAD0D1}" type="presOf" srcId="{579089A8-5362-4BA4-9163-D19228C1808F}" destId="{B5F3F650-2E42-488A-AD4F-C4BD47D19A84}" srcOrd="0" destOrd="0" presId="urn:microsoft.com/office/officeart/2017/3/layout/DropPinTimeline"/>
    <dgm:cxn modelId="{2FED2A5E-98EB-4859-AB3F-062F22EEC890}" type="presParOf" srcId="{6E9F3C9B-13CA-43A8-8836-0B2B41D07DEF}" destId="{E8AACCBB-6709-4071-B389-3BB226B3A586}" srcOrd="0" destOrd="0" presId="urn:microsoft.com/office/officeart/2017/3/layout/DropPinTimeline"/>
    <dgm:cxn modelId="{6DE443D7-8EE2-4FBC-842D-B6B9C44204D0}" type="presParOf" srcId="{6E9F3C9B-13CA-43A8-8836-0B2B41D07DEF}" destId="{E6F74CED-5217-4282-85F1-1C12DC84731C}" srcOrd="1" destOrd="0" presId="urn:microsoft.com/office/officeart/2017/3/layout/DropPinTimeline"/>
    <dgm:cxn modelId="{C773189E-DF31-4C58-A290-F5DFD7DCF8B1}" type="presParOf" srcId="{E6F74CED-5217-4282-85F1-1C12DC84731C}" destId="{AC377099-4DAE-451C-ADE9-98036E2679B5}" srcOrd="0" destOrd="0" presId="urn:microsoft.com/office/officeart/2017/3/layout/DropPinTimeline"/>
    <dgm:cxn modelId="{04D71AD3-A9B8-46E1-AB82-BB594FCE110E}" type="presParOf" srcId="{AC377099-4DAE-451C-ADE9-98036E2679B5}" destId="{B6C94ECD-6415-4250-B4AD-F67BF5BECFB8}" srcOrd="0" destOrd="0" presId="urn:microsoft.com/office/officeart/2017/3/layout/DropPinTimeline"/>
    <dgm:cxn modelId="{4D9D677D-9448-43AF-978B-5C7E7661F4F9}" type="presParOf" srcId="{AC377099-4DAE-451C-ADE9-98036E2679B5}" destId="{0E99BB09-1B86-4308-A570-3981E6DD3A06}" srcOrd="1" destOrd="0" presId="urn:microsoft.com/office/officeart/2017/3/layout/DropPinTimeline"/>
    <dgm:cxn modelId="{C213A57E-D4AE-4C05-AA12-FE8CC1989639}" type="presParOf" srcId="{0E99BB09-1B86-4308-A570-3981E6DD3A06}" destId="{0ED6E8D6-BD44-4400-BC14-1BC75CB979A3}" srcOrd="0" destOrd="0" presId="urn:microsoft.com/office/officeart/2017/3/layout/DropPinTimeline"/>
    <dgm:cxn modelId="{927F0821-BB24-4368-A4D4-046EB89F39DD}" type="presParOf" srcId="{0E99BB09-1B86-4308-A570-3981E6DD3A06}" destId="{5B7FC7CF-F58D-48D5-8BCC-38D6EE87890B}" srcOrd="1" destOrd="0" presId="urn:microsoft.com/office/officeart/2017/3/layout/DropPinTimeline"/>
    <dgm:cxn modelId="{F517DE46-1EA2-46F3-8833-EE234EEF5B09}" type="presParOf" srcId="{AC377099-4DAE-451C-ADE9-98036E2679B5}" destId="{D2143A46-815A-49BF-9455-C0385022444F}" srcOrd="2" destOrd="0" presId="urn:microsoft.com/office/officeart/2017/3/layout/DropPinTimeline"/>
    <dgm:cxn modelId="{75F0F73C-AD49-4A34-842E-A65EF46645BA}" type="presParOf" srcId="{AC377099-4DAE-451C-ADE9-98036E2679B5}" destId="{8E3FB235-DF38-476B-9A0E-B1E583D50944}" srcOrd="3" destOrd="0" presId="urn:microsoft.com/office/officeart/2017/3/layout/DropPinTimeline"/>
    <dgm:cxn modelId="{071A2262-20BC-4D30-AB90-12B0A0FEB6EF}" type="presParOf" srcId="{AC377099-4DAE-451C-ADE9-98036E2679B5}" destId="{9AA05CE5-209F-4AD9-BE2C-2A69F76DA8F4}" srcOrd="4" destOrd="0" presId="urn:microsoft.com/office/officeart/2017/3/layout/DropPinTimeline"/>
    <dgm:cxn modelId="{0D0471BD-C944-46DB-9B0D-12B6F025E4F4}" type="presParOf" srcId="{AC377099-4DAE-451C-ADE9-98036E2679B5}" destId="{17350C28-DA10-4F3B-9FA2-0FE7C12A4ABE}" srcOrd="5" destOrd="0" presId="urn:microsoft.com/office/officeart/2017/3/layout/DropPinTimeline"/>
    <dgm:cxn modelId="{37FF9AEE-1EE5-440D-B822-B54671B03AAC}" type="presParOf" srcId="{E6F74CED-5217-4282-85F1-1C12DC84731C}" destId="{6DA7B85E-9DC6-4F3B-A2BF-09CDEEDB43BC}" srcOrd="1" destOrd="0" presId="urn:microsoft.com/office/officeart/2017/3/layout/DropPinTimeline"/>
    <dgm:cxn modelId="{3FF77B45-DC34-4E18-8B7E-49C274966E23}" type="presParOf" srcId="{E6F74CED-5217-4282-85F1-1C12DC84731C}" destId="{CF519A69-9940-494F-8406-D0D876E3CD26}" srcOrd="2" destOrd="0" presId="urn:microsoft.com/office/officeart/2017/3/layout/DropPinTimeline"/>
    <dgm:cxn modelId="{4E60349A-D4EB-4BFE-9374-0F079D59B1FC}" type="presParOf" srcId="{CF519A69-9940-494F-8406-D0D876E3CD26}" destId="{714429FF-AAA3-4358-8C5F-1A7F29AA2B7B}" srcOrd="0" destOrd="0" presId="urn:microsoft.com/office/officeart/2017/3/layout/DropPinTimeline"/>
    <dgm:cxn modelId="{0B07CD93-B91C-4CAF-B94C-3237B0C6F601}" type="presParOf" srcId="{CF519A69-9940-494F-8406-D0D876E3CD26}" destId="{AB8B1E8E-162B-4E3E-9E31-BA5CFBD3ED9D}" srcOrd="1" destOrd="0" presId="urn:microsoft.com/office/officeart/2017/3/layout/DropPinTimeline"/>
    <dgm:cxn modelId="{BB97917A-2BFB-4D8A-94BD-816B0C62D6F6}" type="presParOf" srcId="{AB8B1E8E-162B-4E3E-9E31-BA5CFBD3ED9D}" destId="{358CAA11-0A87-4861-8B4E-913B1EAD1334}" srcOrd="0" destOrd="0" presId="urn:microsoft.com/office/officeart/2017/3/layout/DropPinTimeline"/>
    <dgm:cxn modelId="{FDC4D318-B3AD-4E39-8663-3AFB57531D79}" type="presParOf" srcId="{AB8B1E8E-162B-4E3E-9E31-BA5CFBD3ED9D}" destId="{B1A1A837-F261-404B-A808-B2F4154CE8A2}" srcOrd="1" destOrd="0" presId="urn:microsoft.com/office/officeart/2017/3/layout/DropPinTimeline"/>
    <dgm:cxn modelId="{7F53703E-9DF0-45E5-AC76-7E0CCD3B06EA}" type="presParOf" srcId="{CF519A69-9940-494F-8406-D0D876E3CD26}" destId="{B5F3F650-2E42-488A-AD4F-C4BD47D19A84}" srcOrd="2" destOrd="0" presId="urn:microsoft.com/office/officeart/2017/3/layout/DropPinTimeline"/>
    <dgm:cxn modelId="{B59937ED-9C59-4BBD-AA3C-5D9159504926}" type="presParOf" srcId="{CF519A69-9940-494F-8406-D0D876E3CD26}" destId="{223C5207-4FA2-4A6C-8F43-20BD55767C99}" srcOrd="3" destOrd="0" presId="urn:microsoft.com/office/officeart/2017/3/layout/DropPinTimeline"/>
    <dgm:cxn modelId="{470C2FBB-9D40-4F2C-8107-12E2CA0E70BE}" type="presParOf" srcId="{CF519A69-9940-494F-8406-D0D876E3CD26}" destId="{4FE5EB5D-4CEF-4D0D-9394-0534E61844BE}" srcOrd="4" destOrd="0" presId="urn:microsoft.com/office/officeart/2017/3/layout/DropPinTimeline"/>
    <dgm:cxn modelId="{C1237DFD-87FD-434B-A5C8-02108EF43081}" type="presParOf" srcId="{CF519A69-9940-494F-8406-D0D876E3CD26}" destId="{EC869059-0AEC-4D98-8C46-CB603A342C72}" srcOrd="5" destOrd="0" presId="urn:microsoft.com/office/officeart/2017/3/layout/DropPinTimeline"/>
    <dgm:cxn modelId="{7A1441D0-A5AA-4E6C-9388-511DA29929BF}" type="presParOf" srcId="{E6F74CED-5217-4282-85F1-1C12DC84731C}" destId="{408BA715-9739-461D-BFDE-88EDAE355E60}" srcOrd="3" destOrd="0" presId="urn:microsoft.com/office/officeart/2017/3/layout/DropPinTimeline"/>
    <dgm:cxn modelId="{087F2A81-CFD9-4BF8-96FC-2D4ABA32462F}" type="presParOf" srcId="{E6F74CED-5217-4282-85F1-1C12DC84731C}" destId="{D512C7F9-87A6-4BA9-AFAC-03FF1578D945}" srcOrd="4" destOrd="0" presId="urn:microsoft.com/office/officeart/2017/3/layout/DropPinTimeline"/>
    <dgm:cxn modelId="{8C6217DA-A763-4946-99A2-03C618C428AF}" type="presParOf" srcId="{D512C7F9-87A6-4BA9-AFAC-03FF1578D945}" destId="{152AD014-AFD0-4700-A468-4D562874339A}" srcOrd="0" destOrd="0" presId="urn:microsoft.com/office/officeart/2017/3/layout/DropPinTimeline"/>
    <dgm:cxn modelId="{A6A34287-F5FF-46EE-9A88-F2ECF73903CE}" type="presParOf" srcId="{D512C7F9-87A6-4BA9-AFAC-03FF1578D945}" destId="{6CE2C4D8-4380-442D-A6C2-0B468BF3C74C}" srcOrd="1" destOrd="0" presId="urn:microsoft.com/office/officeart/2017/3/layout/DropPinTimeline"/>
    <dgm:cxn modelId="{D28BF9CF-F026-4786-A1AC-F4F785C54591}" type="presParOf" srcId="{6CE2C4D8-4380-442D-A6C2-0B468BF3C74C}" destId="{72C82E90-F103-439C-8371-CFFB0927B9DE}" srcOrd="0" destOrd="0" presId="urn:microsoft.com/office/officeart/2017/3/layout/DropPinTimeline"/>
    <dgm:cxn modelId="{E33A6BB5-6D3A-4D44-AEFC-75BAB101C26D}" type="presParOf" srcId="{6CE2C4D8-4380-442D-A6C2-0B468BF3C74C}" destId="{5D519322-C1DD-47AE-92C0-13575134BC76}" srcOrd="1" destOrd="0" presId="urn:microsoft.com/office/officeart/2017/3/layout/DropPinTimeline"/>
    <dgm:cxn modelId="{0BFD1614-5731-4306-81F7-E2C949C32A93}" type="presParOf" srcId="{D512C7F9-87A6-4BA9-AFAC-03FF1578D945}" destId="{96DDA0FE-83E2-423C-9F13-58A61EB68487}" srcOrd="2" destOrd="0" presId="urn:microsoft.com/office/officeart/2017/3/layout/DropPinTimeline"/>
    <dgm:cxn modelId="{06EDED26-E685-42BC-BFC2-75C7EA695E40}" type="presParOf" srcId="{D512C7F9-87A6-4BA9-AFAC-03FF1578D945}" destId="{2D6C7916-1130-46A8-833B-A6278CBD2192}" srcOrd="3" destOrd="0" presId="urn:microsoft.com/office/officeart/2017/3/layout/DropPinTimeline"/>
    <dgm:cxn modelId="{A20C8A5A-2D9A-4EF7-BC83-D5EE4B16698D}" type="presParOf" srcId="{D512C7F9-87A6-4BA9-AFAC-03FF1578D945}" destId="{4D953791-5C2F-4A75-A8F4-6ED7EAB5E015}" srcOrd="4" destOrd="0" presId="urn:microsoft.com/office/officeart/2017/3/layout/DropPinTimeline"/>
    <dgm:cxn modelId="{6780D10C-523A-4885-B5BF-84F303790098}" type="presParOf" srcId="{D512C7F9-87A6-4BA9-AFAC-03FF1578D945}" destId="{22A72E40-4DCC-4F48-AADD-29738FD37A2C}" srcOrd="5" destOrd="0" presId="urn:microsoft.com/office/officeart/2017/3/layout/DropPinTimeline"/>
    <dgm:cxn modelId="{30EAF1CE-B96B-4CA5-BF13-51DD8040A559}" type="presParOf" srcId="{E6F74CED-5217-4282-85F1-1C12DC84731C}" destId="{E168BB9F-20D9-474F-9E39-4872B40634C6}" srcOrd="5" destOrd="0" presId="urn:microsoft.com/office/officeart/2017/3/layout/DropPinTimeline"/>
    <dgm:cxn modelId="{39415FEC-72C6-4C74-A821-E354E744CD96}" type="presParOf" srcId="{E6F74CED-5217-4282-85F1-1C12DC84731C}" destId="{A62622B1-7EF4-49B6-9AC7-B54F0E2A0C74}" srcOrd="6" destOrd="0" presId="urn:microsoft.com/office/officeart/2017/3/layout/DropPinTimeline"/>
    <dgm:cxn modelId="{D67F013A-C0A0-41F6-B6F2-E904B1BB7A8F}" type="presParOf" srcId="{A62622B1-7EF4-49B6-9AC7-B54F0E2A0C74}" destId="{14282312-87CB-41BB-A02D-C594BBEF33C7}" srcOrd="0" destOrd="0" presId="urn:microsoft.com/office/officeart/2017/3/layout/DropPinTimeline"/>
    <dgm:cxn modelId="{AA55F469-83D2-4E02-B111-0206AAFCAA06}" type="presParOf" srcId="{A62622B1-7EF4-49B6-9AC7-B54F0E2A0C74}" destId="{D554C1A5-AF8E-41FC-A779-25BD6B11F91F}" srcOrd="1" destOrd="0" presId="urn:microsoft.com/office/officeart/2017/3/layout/DropPinTimeline"/>
    <dgm:cxn modelId="{033C6509-70C8-4B85-9F92-724CDBB68078}" type="presParOf" srcId="{D554C1A5-AF8E-41FC-A779-25BD6B11F91F}" destId="{17331DD9-74CF-4A3A-86BA-F4B9DBEAB944}" srcOrd="0" destOrd="0" presId="urn:microsoft.com/office/officeart/2017/3/layout/DropPinTimeline"/>
    <dgm:cxn modelId="{C7CCDF66-BA72-4EDC-AE16-CAA6317954F0}" type="presParOf" srcId="{D554C1A5-AF8E-41FC-A779-25BD6B11F91F}" destId="{515AAB83-BD07-4B9E-9A3B-858C0B126F9C}" srcOrd="1" destOrd="0" presId="urn:microsoft.com/office/officeart/2017/3/layout/DropPinTimeline"/>
    <dgm:cxn modelId="{E8437A29-F853-4553-AB29-152AF603DF52}" type="presParOf" srcId="{A62622B1-7EF4-49B6-9AC7-B54F0E2A0C74}" destId="{08CB2D5A-F46A-4E0E-9575-15F31D04AAC6}" srcOrd="2" destOrd="0" presId="urn:microsoft.com/office/officeart/2017/3/layout/DropPinTimeline"/>
    <dgm:cxn modelId="{1F3D9CE2-342F-4335-BD41-5AA59D2BD7BD}" type="presParOf" srcId="{A62622B1-7EF4-49B6-9AC7-B54F0E2A0C74}" destId="{7C1E6B4A-59F7-4018-A403-E1CCAEE78BA1}" srcOrd="3" destOrd="0" presId="urn:microsoft.com/office/officeart/2017/3/layout/DropPinTimeline"/>
    <dgm:cxn modelId="{FFF1ACE9-B2B3-4E83-877B-F9633E8EE135}" type="presParOf" srcId="{A62622B1-7EF4-49B6-9AC7-B54F0E2A0C74}" destId="{A03C5372-D306-43AC-B406-6F8183849431}" srcOrd="4" destOrd="0" presId="urn:microsoft.com/office/officeart/2017/3/layout/DropPinTimeline"/>
    <dgm:cxn modelId="{D8A09163-94A5-46BD-9FA2-C3372A01AA32}" type="presParOf" srcId="{A62622B1-7EF4-49B6-9AC7-B54F0E2A0C74}" destId="{90926F0B-05E0-48AF-9C69-5C494731F877}" srcOrd="5" destOrd="0" presId="urn:microsoft.com/office/officeart/2017/3/layout/DropPinTimeline"/>
    <dgm:cxn modelId="{80084466-50AF-445A-BE2A-0C51919B9169}" type="presParOf" srcId="{E6F74CED-5217-4282-85F1-1C12DC84731C}" destId="{9EA695E3-93D5-405B-8AF6-0B8537A964FD}" srcOrd="7" destOrd="0" presId="urn:microsoft.com/office/officeart/2017/3/layout/DropPinTimeline"/>
    <dgm:cxn modelId="{007CF318-F68B-4FFC-ADA6-3D9D6A3AA152}" type="presParOf" srcId="{E6F74CED-5217-4282-85F1-1C12DC84731C}" destId="{05956D37-804F-419D-9E8C-30D41D06DC3E}" srcOrd="8" destOrd="0" presId="urn:microsoft.com/office/officeart/2017/3/layout/DropPinTimeline"/>
    <dgm:cxn modelId="{FAB9E562-4579-4BDB-8C1D-AABEAFCB2610}" type="presParOf" srcId="{05956D37-804F-419D-9E8C-30D41D06DC3E}" destId="{58B7B786-A0AD-4662-8D54-C5C572D2C32C}" srcOrd="0" destOrd="0" presId="urn:microsoft.com/office/officeart/2017/3/layout/DropPinTimeline"/>
    <dgm:cxn modelId="{8283382D-2F6E-4717-B025-1A8C73B65ADB}" type="presParOf" srcId="{05956D37-804F-419D-9E8C-30D41D06DC3E}" destId="{E4704426-333D-4092-A035-BBC55DB8579D}" srcOrd="1" destOrd="0" presId="urn:microsoft.com/office/officeart/2017/3/layout/DropPinTimeline"/>
    <dgm:cxn modelId="{85723DC0-955B-4B2A-AF28-CF8BFFC2E264}" type="presParOf" srcId="{E4704426-333D-4092-A035-BBC55DB8579D}" destId="{A55439AF-6893-479D-8B57-31FBC13C553F}" srcOrd="0" destOrd="0" presId="urn:microsoft.com/office/officeart/2017/3/layout/DropPinTimeline"/>
    <dgm:cxn modelId="{91888A85-75D0-4D33-9F39-A49766251D61}" type="presParOf" srcId="{E4704426-333D-4092-A035-BBC55DB8579D}" destId="{A22B1C16-7FF0-4DBE-B32E-E43FEB1E2EAC}" srcOrd="1" destOrd="0" presId="urn:microsoft.com/office/officeart/2017/3/layout/DropPinTimeline"/>
    <dgm:cxn modelId="{CD06CDC2-25F5-44FB-B0B1-C39F32E155BE}" type="presParOf" srcId="{05956D37-804F-419D-9E8C-30D41D06DC3E}" destId="{1B55AA6D-649D-4145-93EB-08B866A4D4E5}" srcOrd="2" destOrd="0" presId="urn:microsoft.com/office/officeart/2017/3/layout/DropPinTimeline"/>
    <dgm:cxn modelId="{0B21D911-BF72-41CD-BB03-4F9717477846}" type="presParOf" srcId="{05956D37-804F-419D-9E8C-30D41D06DC3E}" destId="{3FA5D5AE-9CAE-4D19-9765-BCEE62095312}" srcOrd="3" destOrd="0" presId="urn:microsoft.com/office/officeart/2017/3/layout/DropPinTimeline"/>
    <dgm:cxn modelId="{80BFAECA-ADC5-41A5-BA11-A4CC8D9557A9}" type="presParOf" srcId="{05956D37-804F-419D-9E8C-30D41D06DC3E}" destId="{FE6CA7EB-68EC-4E76-9051-08C4CF370101}" srcOrd="4" destOrd="0" presId="urn:microsoft.com/office/officeart/2017/3/layout/DropPinTimeline"/>
    <dgm:cxn modelId="{98E4E629-85DB-45DC-A90A-9FAAB58EFF55}" type="presParOf" srcId="{05956D37-804F-419D-9E8C-30D41D06DC3E}" destId="{070CED43-982E-487C-9CC2-CFAEABD4D2D8}" srcOrd="5" destOrd="0" presId="urn:microsoft.com/office/officeart/2017/3/layout/DropPin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8B275D-8553-0846-A316-484B7B291C97}">
      <dsp:nvSpPr>
        <dsp:cNvPr id="0" name=""/>
        <dsp:cNvSpPr/>
      </dsp:nvSpPr>
      <dsp:spPr>
        <a:xfrm>
          <a:off x="0" y="0"/>
          <a:ext cx="1910270" cy="389096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t" anchorCtr="1">
          <a:noAutofit/>
        </a:bodyPr>
        <a:lstStyle/>
        <a:p>
          <a:pPr marL="0" lvl="0" indent="0" algn="ctr" defTabSz="889000" rtl="0">
            <a:lnSpc>
              <a:spcPct val="90000"/>
            </a:lnSpc>
            <a:spcBef>
              <a:spcPct val="0"/>
            </a:spcBef>
            <a:spcAft>
              <a:spcPct val="35000"/>
            </a:spcAft>
            <a:buNone/>
          </a:pPr>
          <a:r>
            <a:rPr lang="en-US" sz="2000" kern="1200" dirty="0">
              <a:latin typeface="+mn-lt"/>
            </a:rPr>
            <a:t>Planning</a:t>
          </a:r>
        </a:p>
        <a:p>
          <a:pPr marL="0" lvl="1" indent="-114300" algn="ctr" defTabSz="622300">
            <a:lnSpc>
              <a:spcPct val="90000"/>
            </a:lnSpc>
            <a:spcBef>
              <a:spcPct val="0"/>
            </a:spcBef>
            <a:spcAft>
              <a:spcPct val="15000"/>
            </a:spcAft>
            <a:buNone/>
          </a:pPr>
          <a:r>
            <a:rPr lang="en-US" sz="1400" kern="1200" dirty="0">
              <a:latin typeface="+mn-lt"/>
            </a:rPr>
            <a:t>Synergize scalable </a:t>
          </a:r>
          <a:br>
            <a:rPr lang="en-US" sz="1400" kern="1200" dirty="0">
              <a:latin typeface="+mn-lt"/>
            </a:rPr>
          </a:br>
          <a:r>
            <a:rPr lang="en-US" sz="1400" kern="1200" dirty="0">
              <a:latin typeface="+mn-lt"/>
            </a:rPr>
            <a:t>e-commerce</a:t>
          </a:r>
        </a:p>
      </dsp:txBody>
      <dsp:txXfrm>
        <a:off x="0" y="1556384"/>
        <a:ext cx="1910270" cy="1556384"/>
      </dsp:txXfrm>
    </dsp:sp>
    <dsp:sp modelId="{A126BA88-D0F9-AF4A-A7BA-0638E32B45F8}">
      <dsp:nvSpPr>
        <dsp:cNvPr id="0" name=""/>
        <dsp:cNvSpPr/>
      </dsp:nvSpPr>
      <dsp:spPr>
        <a:xfrm>
          <a:off x="546306" y="472473"/>
          <a:ext cx="817658" cy="817658"/>
        </a:xfrm>
        <a:prstGeom prst="ellipse">
          <a:avLst/>
        </a:prstGeom>
        <a:solidFill>
          <a:schemeClr val="accent1">
            <a:lumMod val="60000"/>
            <a:lumOff val="4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4DFF6703-D32F-9E47-96B8-A304C47CCB78}">
      <dsp:nvSpPr>
        <dsp:cNvPr id="0" name=""/>
        <dsp:cNvSpPr/>
      </dsp:nvSpPr>
      <dsp:spPr>
        <a:xfrm>
          <a:off x="1965114" y="0"/>
          <a:ext cx="1910270" cy="389096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t" anchorCtr="1">
          <a:noAutofit/>
        </a:bodyPr>
        <a:lstStyle/>
        <a:p>
          <a:pPr marL="0" lvl="0" indent="0" algn="ctr" defTabSz="889000">
            <a:lnSpc>
              <a:spcPct val="90000"/>
            </a:lnSpc>
            <a:spcBef>
              <a:spcPct val="0"/>
            </a:spcBef>
            <a:spcAft>
              <a:spcPct val="35000"/>
            </a:spcAft>
            <a:buNone/>
          </a:pPr>
          <a:r>
            <a:rPr lang="en-US" sz="2000" kern="1200" dirty="0">
              <a:latin typeface="+mn-lt"/>
            </a:rPr>
            <a:t>Marketing</a:t>
          </a:r>
        </a:p>
        <a:p>
          <a:pPr marL="0" lvl="1" indent="-114300" algn="ctr" defTabSz="622300">
            <a:lnSpc>
              <a:spcPct val="90000"/>
            </a:lnSpc>
            <a:spcBef>
              <a:spcPct val="0"/>
            </a:spcBef>
            <a:spcAft>
              <a:spcPct val="15000"/>
            </a:spcAft>
            <a:buNone/>
          </a:pPr>
          <a:r>
            <a:rPr lang="en-US" sz="1400" kern="1200" dirty="0">
              <a:latin typeface="+mn-lt"/>
            </a:rPr>
            <a:t>Disseminate standardized metrics</a:t>
          </a:r>
        </a:p>
      </dsp:txBody>
      <dsp:txXfrm>
        <a:off x="1965114" y="1556384"/>
        <a:ext cx="1910270" cy="1556384"/>
      </dsp:txXfrm>
    </dsp:sp>
    <dsp:sp modelId="{EFEB790C-BD5C-F54D-9993-F81422A8AD8E}">
      <dsp:nvSpPr>
        <dsp:cNvPr id="0" name=""/>
        <dsp:cNvSpPr/>
      </dsp:nvSpPr>
      <dsp:spPr>
        <a:xfrm>
          <a:off x="2513885" y="472473"/>
          <a:ext cx="817658" cy="817658"/>
        </a:xfrm>
        <a:prstGeom prst="ellipse">
          <a:avLst/>
        </a:prstGeom>
        <a:solidFill>
          <a:schemeClr val="accent1">
            <a:lumMod val="60000"/>
            <a:lumOff val="4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434ABADC-97F5-A547-823D-7594A86D79D3}">
      <dsp:nvSpPr>
        <dsp:cNvPr id="0" name=""/>
        <dsp:cNvSpPr/>
      </dsp:nvSpPr>
      <dsp:spPr>
        <a:xfrm>
          <a:off x="3938634" y="0"/>
          <a:ext cx="1910270" cy="389096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t" anchorCtr="1">
          <a:noAutofit/>
        </a:bodyPr>
        <a:lstStyle/>
        <a:p>
          <a:pPr marL="0" lvl="0" indent="0" algn="ctr" defTabSz="889000">
            <a:lnSpc>
              <a:spcPct val="90000"/>
            </a:lnSpc>
            <a:spcBef>
              <a:spcPct val="0"/>
            </a:spcBef>
            <a:spcAft>
              <a:spcPct val="35000"/>
            </a:spcAft>
            <a:buNone/>
          </a:pPr>
          <a:r>
            <a:rPr lang="en-US" sz="2000" kern="1200" dirty="0">
              <a:latin typeface="+mn-lt"/>
            </a:rPr>
            <a:t>Design</a:t>
          </a:r>
        </a:p>
        <a:p>
          <a:pPr marL="0" lvl="1" indent="-114300" algn="ctr" defTabSz="622300">
            <a:lnSpc>
              <a:spcPct val="90000"/>
            </a:lnSpc>
            <a:spcBef>
              <a:spcPct val="0"/>
            </a:spcBef>
            <a:spcAft>
              <a:spcPct val="15000"/>
            </a:spcAft>
            <a:buNone/>
          </a:pPr>
          <a:r>
            <a:rPr lang="en-US" sz="1400" kern="1200" dirty="0">
              <a:latin typeface="+mn-lt"/>
            </a:rPr>
            <a:t>Coordinate</a:t>
          </a:r>
        </a:p>
        <a:p>
          <a:pPr marL="0" lvl="1" indent="-114300" algn="ctr" defTabSz="622300">
            <a:lnSpc>
              <a:spcPct val="90000"/>
            </a:lnSpc>
            <a:spcBef>
              <a:spcPct val="0"/>
            </a:spcBef>
            <a:spcAft>
              <a:spcPct val="15000"/>
            </a:spcAft>
            <a:buNone/>
          </a:pPr>
          <a:r>
            <a:rPr lang="en-US" sz="1400" kern="1200" dirty="0">
              <a:latin typeface="+mn-lt"/>
            </a:rPr>
            <a:t>e-business applications</a:t>
          </a:r>
        </a:p>
      </dsp:txBody>
      <dsp:txXfrm>
        <a:off x="3938634" y="1556384"/>
        <a:ext cx="1910270" cy="1556384"/>
      </dsp:txXfrm>
    </dsp:sp>
    <dsp:sp modelId="{CC076D56-4BB0-7246-9039-788AB439DAF0}">
      <dsp:nvSpPr>
        <dsp:cNvPr id="0" name=""/>
        <dsp:cNvSpPr/>
      </dsp:nvSpPr>
      <dsp:spPr>
        <a:xfrm>
          <a:off x="4481464" y="472473"/>
          <a:ext cx="817658" cy="817658"/>
        </a:xfrm>
        <a:prstGeom prst="ellipse">
          <a:avLst/>
        </a:prstGeom>
        <a:solidFill>
          <a:schemeClr val="accent1">
            <a:lumMod val="60000"/>
            <a:lumOff val="4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028C9BA8-C3B3-F947-915F-EE2FD2FCA9A5}">
      <dsp:nvSpPr>
        <dsp:cNvPr id="0" name=""/>
        <dsp:cNvSpPr/>
      </dsp:nvSpPr>
      <dsp:spPr>
        <a:xfrm>
          <a:off x="5902737" y="0"/>
          <a:ext cx="1910270" cy="389096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t" anchorCtr="1">
          <a:noAutofit/>
        </a:bodyPr>
        <a:lstStyle/>
        <a:p>
          <a:pPr marL="0" lvl="0" indent="0" algn="ctr" defTabSz="889000">
            <a:lnSpc>
              <a:spcPct val="90000"/>
            </a:lnSpc>
            <a:spcBef>
              <a:spcPct val="0"/>
            </a:spcBef>
            <a:spcAft>
              <a:spcPct val="35000"/>
            </a:spcAft>
            <a:buNone/>
          </a:pPr>
          <a:r>
            <a:rPr lang="en-US" sz="2000" kern="1200" dirty="0">
              <a:latin typeface="+mn-lt"/>
            </a:rPr>
            <a:t>Strategy</a:t>
          </a:r>
        </a:p>
        <a:p>
          <a:pPr marL="0" lvl="1" indent="-114300" algn="ctr" defTabSz="622300" rtl="0">
            <a:lnSpc>
              <a:spcPct val="90000"/>
            </a:lnSpc>
            <a:spcBef>
              <a:spcPct val="0"/>
            </a:spcBef>
            <a:spcAft>
              <a:spcPct val="15000"/>
            </a:spcAft>
            <a:buNone/>
          </a:pPr>
          <a:r>
            <a:rPr lang="en-US" sz="1400" kern="1200" dirty="0">
              <a:latin typeface="+mn-lt"/>
            </a:rPr>
            <a:t>Foster holistically superior methodologies</a:t>
          </a:r>
        </a:p>
      </dsp:txBody>
      <dsp:txXfrm>
        <a:off x="5902737" y="1556384"/>
        <a:ext cx="1910270" cy="1556384"/>
      </dsp:txXfrm>
    </dsp:sp>
    <dsp:sp modelId="{FDF2BC93-305C-D94B-A6C2-ED9CE7F40C2F}">
      <dsp:nvSpPr>
        <dsp:cNvPr id="0" name=""/>
        <dsp:cNvSpPr/>
      </dsp:nvSpPr>
      <dsp:spPr>
        <a:xfrm>
          <a:off x="6449043" y="472473"/>
          <a:ext cx="817658" cy="817658"/>
        </a:xfrm>
        <a:prstGeom prst="ellipse">
          <a:avLst/>
        </a:prstGeom>
        <a:solidFill>
          <a:schemeClr val="accent1">
            <a:lumMod val="60000"/>
            <a:lumOff val="4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73C20AF0-FA1E-3C4A-AD07-551A27BE2B92}">
      <dsp:nvSpPr>
        <dsp:cNvPr id="0" name=""/>
        <dsp:cNvSpPr/>
      </dsp:nvSpPr>
      <dsp:spPr>
        <a:xfrm>
          <a:off x="7870316" y="0"/>
          <a:ext cx="1910270" cy="389096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t" anchorCtr="1">
          <a:noAutofit/>
        </a:bodyPr>
        <a:lstStyle/>
        <a:p>
          <a:pPr marL="0" lvl="0" indent="0" algn="ctr" defTabSz="889000">
            <a:lnSpc>
              <a:spcPct val="90000"/>
            </a:lnSpc>
            <a:spcBef>
              <a:spcPct val="0"/>
            </a:spcBef>
            <a:spcAft>
              <a:spcPct val="35000"/>
            </a:spcAft>
            <a:buNone/>
          </a:pPr>
          <a:r>
            <a:rPr lang="en-US" sz="2000" kern="1200" dirty="0">
              <a:latin typeface="+mn-lt"/>
            </a:rPr>
            <a:t>Launch</a:t>
          </a:r>
        </a:p>
        <a:p>
          <a:pPr marL="0" lvl="1" indent="-114300" algn="ctr" defTabSz="622300" rtl="0">
            <a:lnSpc>
              <a:spcPct val="90000"/>
            </a:lnSpc>
            <a:spcBef>
              <a:spcPct val="0"/>
            </a:spcBef>
            <a:spcAft>
              <a:spcPct val="15000"/>
            </a:spcAft>
            <a:buNone/>
          </a:pPr>
          <a:r>
            <a:rPr lang="en-US" sz="1400" kern="1200" dirty="0">
              <a:latin typeface="+mn-lt"/>
            </a:rPr>
            <a:t>Deploy strategic networks with compelling e-business needs</a:t>
          </a:r>
        </a:p>
      </dsp:txBody>
      <dsp:txXfrm>
        <a:off x="7870316" y="1556384"/>
        <a:ext cx="1910270" cy="1556384"/>
      </dsp:txXfrm>
    </dsp:sp>
    <dsp:sp modelId="{916140F0-4F43-9F45-8310-FCCA12DDE514}">
      <dsp:nvSpPr>
        <dsp:cNvPr id="0" name=""/>
        <dsp:cNvSpPr/>
      </dsp:nvSpPr>
      <dsp:spPr>
        <a:xfrm>
          <a:off x="8416622" y="472473"/>
          <a:ext cx="817658" cy="817658"/>
        </a:xfrm>
        <a:prstGeom prst="ellipse">
          <a:avLst/>
        </a:prstGeom>
        <a:solidFill>
          <a:schemeClr val="accent1">
            <a:lumMod val="60000"/>
            <a:lumOff val="4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2107607C-A87A-3347-81F6-106C527DBD58}">
      <dsp:nvSpPr>
        <dsp:cNvPr id="0" name=""/>
        <dsp:cNvSpPr/>
      </dsp:nvSpPr>
      <dsp:spPr>
        <a:xfrm>
          <a:off x="403820" y="3001871"/>
          <a:ext cx="8998140" cy="583644"/>
        </a:xfrm>
        <a:prstGeom prst="leftRightArrow">
          <a:avLst/>
        </a:prstGeom>
        <a:solidFill>
          <a:schemeClr val="accent1">
            <a:lumMod val="60000"/>
            <a:lumOff val="4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AACCBB-6709-4071-B389-3BB226B3A586}">
      <dsp:nvSpPr>
        <dsp:cNvPr id="0" name=""/>
        <dsp:cNvSpPr/>
      </dsp:nvSpPr>
      <dsp:spPr>
        <a:xfrm>
          <a:off x="0" y="2139156"/>
          <a:ext cx="9780587" cy="0"/>
        </a:xfrm>
        <a:prstGeom prst="line">
          <a:avLst/>
        </a:prstGeom>
        <a:solidFill>
          <a:schemeClr val="lt1">
            <a:alpha val="90000"/>
            <a:hueOff val="0"/>
            <a:satOff val="0"/>
            <a:lumOff val="0"/>
            <a:alphaOff val="0"/>
          </a:schemeClr>
        </a:solidFill>
        <a:ln w="19050" cap="flat" cmpd="sng" algn="ctr">
          <a:solidFill>
            <a:schemeClr val="accent2">
              <a:alpha val="90000"/>
              <a:hueOff val="0"/>
              <a:satOff val="0"/>
              <a:lumOff val="0"/>
              <a:alphaOff val="0"/>
            </a:schemeClr>
          </a:solidFill>
          <a:prstDash val="solid"/>
          <a:miter lim="800000"/>
          <a:tailEnd type="triangle" w="lg" len="lg"/>
        </a:ln>
        <a:effectLst/>
      </dsp:spPr>
      <dsp:style>
        <a:lnRef idx="2">
          <a:scrgbClr r="0" g="0" b="0"/>
        </a:lnRef>
        <a:fillRef idx="1">
          <a:scrgbClr r="0" g="0" b="0"/>
        </a:fillRef>
        <a:effectRef idx="0">
          <a:scrgbClr r="0" g="0" b="0"/>
        </a:effectRef>
        <a:fontRef idx="minor"/>
      </dsp:style>
    </dsp:sp>
    <dsp:sp modelId="{0ED6E8D6-BD44-4400-BC14-1BC75CB979A3}">
      <dsp:nvSpPr>
        <dsp:cNvPr id="0" name=""/>
        <dsp:cNvSpPr/>
      </dsp:nvSpPr>
      <dsp:spPr>
        <a:xfrm rot="8100000">
          <a:off x="67999" y="492991"/>
          <a:ext cx="314623" cy="314623"/>
        </a:xfrm>
        <a:prstGeom prst="teardrop">
          <a:avLst>
            <a:gd name="adj" fmla="val 115000"/>
          </a:avLst>
        </a:prstGeom>
        <a:solidFill>
          <a:schemeClr val="accent2"/>
        </a:solidFill>
        <a:ln w="12700" cap="flat" cmpd="sng" algn="ctr">
          <a:solidFill>
            <a:schemeClr val="accent2">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B7FC7CF-F58D-48D5-8BCC-38D6EE87890B}">
      <dsp:nvSpPr>
        <dsp:cNvPr id="0" name=""/>
        <dsp:cNvSpPr/>
      </dsp:nvSpPr>
      <dsp:spPr>
        <a:xfrm>
          <a:off x="102951" y="527943"/>
          <a:ext cx="244719" cy="244719"/>
        </a:xfrm>
        <a:prstGeom prst="ellipse">
          <a:avLst/>
        </a:prstGeom>
        <a:solidFill>
          <a:schemeClr val="accent1">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D2143A46-815A-49BF-9455-C0385022444F}">
      <dsp:nvSpPr>
        <dsp:cNvPr id="0" name=""/>
        <dsp:cNvSpPr/>
      </dsp:nvSpPr>
      <dsp:spPr>
        <a:xfrm>
          <a:off x="646460" y="872775"/>
          <a:ext cx="2321822" cy="12663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82550" rIns="82550" bIns="123825" numCol="1" spcCol="1270" anchor="t" anchorCtr="0">
          <a:noAutofit/>
        </a:bodyPr>
        <a:lstStyle/>
        <a:p>
          <a:pPr marL="0" lvl="0" indent="0" algn="l" defTabSz="577850">
            <a:lnSpc>
              <a:spcPct val="90000"/>
            </a:lnSpc>
            <a:spcBef>
              <a:spcPct val="0"/>
            </a:spcBef>
            <a:spcAft>
              <a:spcPct val="35000"/>
            </a:spcAft>
            <a:buNone/>
          </a:pPr>
          <a:r>
            <a:rPr lang="en-US" sz="1300" b="0" kern="1200" dirty="0">
              <a:solidFill>
                <a:schemeClr val="bg1"/>
              </a:solidFill>
              <a:latin typeface="+mn-lt"/>
            </a:rPr>
            <a:t>Synergize scalable</a:t>
          </a:r>
          <a:br>
            <a:rPr lang="en-US" sz="1300" b="0" kern="1200" dirty="0">
              <a:solidFill>
                <a:schemeClr val="bg1"/>
              </a:solidFill>
              <a:latin typeface="+mn-lt"/>
            </a:rPr>
          </a:br>
          <a:r>
            <a:rPr lang="en-US" sz="1300" b="0" kern="1200" dirty="0">
              <a:solidFill>
                <a:schemeClr val="bg1"/>
              </a:solidFill>
              <a:latin typeface="+mn-lt"/>
            </a:rPr>
            <a:t>e-commerce</a:t>
          </a:r>
        </a:p>
      </dsp:txBody>
      <dsp:txXfrm>
        <a:off x="646460" y="872775"/>
        <a:ext cx="2321822" cy="1266380"/>
      </dsp:txXfrm>
    </dsp:sp>
    <dsp:sp modelId="{8E3FB235-DF38-476B-9A0E-B1E583D50944}">
      <dsp:nvSpPr>
        <dsp:cNvPr id="0" name=""/>
        <dsp:cNvSpPr/>
      </dsp:nvSpPr>
      <dsp:spPr>
        <a:xfrm>
          <a:off x="646460" y="427831"/>
          <a:ext cx="2321822" cy="4449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07950" bIns="0" numCol="1" spcCol="1270" anchor="ctr" anchorCtr="0">
          <a:noAutofit/>
        </a:bodyPr>
        <a:lstStyle/>
        <a:p>
          <a:pPr marL="0" lvl="0" indent="0" algn="l" defTabSz="755650">
            <a:lnSpc>
              <a:spcPct val="90000"/>
            </a:lnSpc>
            <a:spcBef>
              <a:spcPct val="0"/>
            </a:spcBef>
            <a:spcAft>
              <a:spcPct val="35000"/>
            </a:spcAft>
            <a:buNone/>
            <a:defRPr b="1"/>
          </a:pPr>
          <a:r>
            <a:rPr lang="en-US" sz="1700" b="1" kern="1200" dirty="0">
              <a:solidFill>
                <a:schemeClr val="bg1"/>
              </a:solidFill>
              <a:latin typeface="+mn-lt"/>
            </a:rPr>
            <a:t>Sep 20XX</a:t>
          </a:r>
        </a:p>
      </dsp:txBody>
      <dsp:txXfrm>
        <a:off x="646460" y="427831"/>
        <a:ext cx="2321822" cy="444944"/>
      </dsp:txXfrm>
    </dsp:sp>
    <dsp:sp modelId="{9AA05CE5-209F-4AD9-BE2C-2A69F76DA8F4}">
      <dsp:nvSpPr>
        <dsp:cNvPr id="0" name=""/>
        <dsp:cNvSpPr/>
      </dsp:nvSpPr>
      <dsp:spPr>
        <a:xfrm>
          <a:off x="225311" y="872775"/>
          <a:ext cx="0" cy="1266380"/>
        </a:xfrm>
        <a:prstGeom prst="line">
          <a:avLst/>
        </a:prstGeom>
        <a:noFill/>
        <a:ln w="12700" cap="flat" cmpd="sng" algn="ctr">
          <a:solidFill>
            <a:schemeClr val="accent2"/>
          </a:solidFill>
          <a:prstDash val="dash"/>
          <a:miter lim="800000"/>
        </a:ln>
        <a:effectLst/>
      </dsp:spPr>
      <dsp:style>
        <a:lnRef idx="1">
          <a:scrgbClr r="0" g="0" b="0"/>
        </a:lnRef>
        <a:fillRef idx="0">
          <a:scrgbClr r="0" g="0" b="0"/>
        </a:fillRef>
        <a:effectRef idx="0">
          <a:scrgbClr r="0" g="0" b="0"/>
        </a:effectRef>
        <a:fontRef idx="minor"/>
      </dsp:style>
    </dsp:sp>
    <dsp:sp modelId="{B6C94ECD-6415-4250-B4AD-F67BF5BECFB8}">
      <dsp:nvSpPr>
        <dsp:cNvPr id="0" name=""/>
        <dsp:cNvSpPr/>
      </dsp:nvSpPr>
      <dsp:spPr>
        <a:xfrm>
          <a:off x="185266" y="2099110"/>
          <a:ext cx="80090" cy="80090"/>
        </a:xfrm>
        <a:prstGeom prst="ellipse">
          <a:avLst/>
        </a:prstGeom>
        <a:solidFill>
          <a:schemeClr val="accent2">
            <a:shade val="90000"/>
            <a:hueOff val="0"/>
            <a:satOff val="0"/>
            <a:lumOff val="0"/>
            <a:alphaOff val="0"/>
          </a:schemeClr>
        </a:solidFill>
        <a:ln w="63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58CAA11-0A87-4861-8B4E-913B1EAD1334}">
      <dsp:nvSpPr>
        <dsp:cNvPr id="0" name=""/>
        <dsp:cNvSpPr/>
      </dsp:nvSpPr>
      <dsp:spPr>
        <a:xfrm rot="18900000">
          <a:off x="1706057" y="3470696"/>
          <a:ext cx="314623" cy="314623"/>
        </a:xfrm>
        <a:prstGeom prst="teardrop">
          <a:avLst>
            <a:gd name="adj" fmla="val 115000"/>
          </a:avLst>
        </a:prstGeom>
        <a:solidFill>
          <a:schemeClr val="accent2"/>
        </a:solidFill>
        <a:ln w="12700" cap="flat" cmpd="sng" algn="ctr">
          <a:solidFill>
            <a:schemeClr val="accent2">
              <a:alpha val="90000"/>
              <a:hueOff val="0"/>
              <a:satOff val="0"/>
              <a:lumOff val="0"/>
              <a:alphaOff val="-1000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1A1A837-F261-404B-A808-B2F4154CE8A2}">
      <dsp:nvSpPr>
        <dsp:cNvPr id="0" name=""/>
        <dsp:cNvSpPr/>
      </dsp:nvSpPr>
      <dsp:spPr>
        <a:xfrm>
          <a:off x="1741009" y="3505648"/>
          <a:ext cx="244719" cy="244719"/>
        </a:xfrm>
        <a:prstGeom prst="ellipse">
          <a:avLst/>
        </a:prstGeom>
        <a:solidFill>
          <a:schemeClr val="accent1">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B5F3F650-2E42-488A-AD4F-C4BD47D19A84}">
      <dsp:nvSpPr>
        <dsp:cNvPr id="0" name=""/>
        <dsp:cNvSpPr/>
      </dsp:nvSpPr>
      <dsp:spPr>
        <a:xfrm>
          <a:off x="2283707" y="2139156"/>
          <a:ext cx="2312354" cy="12663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23825" rIns="0" bIns="82550" numCol="1" spcCol="1270" anchor="b" anchorCtr="0">
          <a:noAutofit/>
        </a:bodyPr>
        <a:lstStyle/>
        <a:p>
          <a:pPr marL="0" lvl="0" indent="0" algn="l" defTabSz="577850">
            <a:lnSpc>
              <a:spcPct val="90000"/>
            </a:lnSpc>
            <a:spcBef>
              <a:spcPct val="0"/>
            </a:spcBef>
            <a:spcAft>
              <a:spcPct val="35000"/>
            </a:spcAft>
            <a:buNone/>
          </a:pPr>
          <a:r>
            <a:rPr lang="en-US" sz="1300" b="0" kern="1200" dirty="0">
              <a:solidFill>
                <a:schemeClr val="bg1"/>
              </a:solidFill>
              <a:latin typeface="+mn-lt"/>
            </a:rPr>
            <a:t>Disseminate standardized metrics</a:t>
          </a:r>
        </a:p>
      </dsp:txBody>
      <dsp:txXfrm>
        <a:off x="2283707" y="2139156"/>
        <a:ext cx="2312354" cy="1266380"/>
      </dsp:txXfrm>
    </dsp:sp>
    <dsp:sp modelId="{223C5207-4FA2-4A6C-8F43-20BD55767C99}">
      <dsp:nvSpPr>
        <dsp:cNvPr id="0" name=""/>
        <dsp:cNvSpPr/>
      </dsp:nvSpPr>
      <dsp:spPr>
        <a:xfrm>
          <a:off x="2283707" y="3405536"/>
          <a:ext cx="2312354" cy="4449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07950" bIns="0" numCol="1" spcCol="1270" anchor="ctr" anchorCtr="0">
          <a:noAutofit/>
        </a:bodyPr>
        <a:lstStyle/>
        <a:p>
          <a:pPr marL="0" lvl="0" indent="0" algn="l" defTabSz="755650">
            <a:lnSpc>
              <a:spcPct val="90000"/>
            </a:lnSpc>
            <a:spcBef>
              <a:spcPct val="0"/>
            </a:spcBef>
            <a:spcAft>
              <a:spcPct val="35000"/>
            </a:spcAft>
            <a:buNone/>
            <a:defRPr b="1"/>
          </a:pPr>
          <a:r>
            <a:rPr lang="en-US" sz="1700" b="1" kern="1200" dirty="0">
              <a:solidFill>
                <a:schemeClr val="bg1"/>
              </a:solidFill>
              <a:latin typeface="+mn-lt"/>
            </a:rPr>
            <a:t>Nov 20XX</a:t>
          </a:r>
        </a:p>
      </dsp:txBody>
      <dsp:txXfrm>
        <a:off x="2283707" y="3405536"/>
        <a:ext cx="2312354" cy="444944"/>
      </dsp:txXfrm>
    </dsp:sp>
    <dsp:sp modelId="{4FE5EB5D-4CEF-4D0D-9394-0534E61844BE}">
      <dsp:nvSpPr>
        <dsp:cNvPr id="0" name=""/>
        <dsp:cNvSpPr/>
      </dsp:nvSpPr>
      <dsp:spPr>
        <a:xfrm>
          <a:off x="1863368" y="2139156"/>
          <a:ext cx="0" cy="1266380"/>
        </a:xfrm>
        <a:prstGeom prst="line">
          <a:avLst/>
        </a:prstGeom>
        <a:noFill/>
        <a:ln w="12700" cap="flat" cmpd="sng" algn="ctr">
          <a:solidFill>
            <a:schemeClr val="accent2"/>
          </a:solidFill>
          <a:prstDash val="dash"/>
          <a:miter lim="800000"/>
        </a:ln>
        <a:effectLst/>
      </dsp:spPr>
      <dsp:style>
        <a:lnRef idx="1">
          <a:scrgbClr r="0" g="0" b="0"/>
        </a:lnRef>
        <a:fillRef idx="0">
          <a:scrgbClr r="0" g="0" b="0"/>
        </a:fillRef>
        <a:effectRef idx="0">
          <a:scrgbClr r="0" g="0" b="0"/>
        </a:effectRef>
        <a:fontRef idx="minor"/>
      </dsp:style>
    </dsp:sp>
    <dsp:sp modelId="{714429FF-AAA3-4358-8C5F-1A7F29AA2B7B}">
      <dsp:nvSpPr>
        <dsp:cNvPr id="0" name=""/>
        <dsp:cNvSpPr/>
      </dsp:nvSpPr>
      <dsp:spPr>
        <a:xfrm>
          <a:off x="1822416" y="2099110"/>
          <a:ext cx="80090" cy="80090"/>
        </a:xfrm>
        <a:prstGeom prst="ellipse">
          <a:avLst/>
        </a:prstGeom>
        <a:solidFill>
          <a:schemeClr val="accent2"/>
        </a:solidFill>
        <a:ln w="63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2C82E90-F103-439C-8371-CFFB0927B9DE}">
      <dsp:nvSpPr>
        <dsp:cNvPr id="0" name=""/>
        <dsp:cNvSpPr/>
      </dsp:nvSpPr>
      <dsp:spPr>
        <a:xfrm rot="8100000">
          <a:off x="3330755" y="492991"/>
          <a:ext cx="314623" cy="314623"/>
        </a:xfrm>
        <a:prstGeom prst="teardrop">
          <a:avLst>
            <a:gd name="adj" fmla="val 115000"/>
          </a:avLst>
        </a:prstGeom>
        <a:solidFill>
          <a:schemeClr val="accent2"/>
        </a:solidFill>
        <a:ln w="12700" cap="flat" cmpd="sng" algn="ctr">
          <a:solidFill>
            <a:schemeClr val="accent2">
              <a:alpha val="90000"/>
              <a:hueOff val="0"/>
              <a:satOff val="0"/>
              <a:lumOff val="0"/>
              <a:alphaOff val="-2000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D519322-C1DD-47AE-92C0-13575134BC76}">
      <dsp:nvSpPr>
        <dsp:cNvPr id="0" name=""/>
        <dsp:cNvSpPr/>
      </dsp:nvSpPr>
      <dsp:spPr>
        <a:xfrm>
          <a:off x="3365707" y="527943"/>
          <a:ext cx="244719" cy="244719"/>
        </a:xfrm>
        <a:prstGeom prst="ellipse">
          <a:avLst/>
        </a:prstGeom>
        <a:solidFill>
          <a:schemeClr val="accent1">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96DDA0FE-83E2-423C-9F13-58A61EB68487}">
      <dsp:nvSpPr>
        <dsp:cNvPr id="0" name=""/>
        <dsp:cNvSpPr/>
      </dsp:nvSpPr>
      <dsp:spPr>
        <a:xfrm>
          <a:off x="3908405" y="872775"/>
          <a:ext cx="2312354" cy="12663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82550" rIns="82550" bIns="123825" numCol="1" spcCol="1270" anchor="t" anchorCtr="0">
          <a:noAutofit/>
        </a:bodyPr>
        <a:lstStyle/>
        <a:p>
          <a:pPr marL="0" lvl="0" indent="0" algn="l" defTabSz="577850">
            <a:lnSpc>
              <a:spcPct val="90000"/>
            </a:lnSpc>
            <a:spcBef>
              <a:spcPct val="0"/>
            </a:spcBef>
            <a:spcAft>
              <a:spcPct val="35000"/>
            </a:spcAft>
            <a:buNone/>
          </a:pPr>
          <a:r>
            <a:rPr lang="en-US" sz="1300" b="0" kern="1200" dirty="0">
              <a:solidFill>
                <a:schemeClr val="bg1"/>
              </a:solidFill>
              <a:latin typeface="+mn-lt"/>
            </a:rPr>
            <a:t>Coordinate e-business applications</a:t>
          </a:r>
        </a:p>
      </dsp:txBody>
      <dsp:txXfrm>
        <a:off x="3908405" y="872775"/>
        <a:ext cx="2312354" cy="1266380"/>
      </dsp:txXfrm>
    </dsp:sp>
    <dsp:sp modelId="{2D6C7916-1130-46A8-833B-A6278CBD2192}">
      <dsp:nvSpPr>
        <dsp:cNvPr id="0" name=""/>
        <dsp:cNvSpPr/>
      </dsp:nvSpPr>
      <dsp:spPr>
        <a:xfrm>
          <a:off x="3908405" y="427831"/>
          <a:ext cx="2312354" cy="4449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07950" bIns="0" numCol="1" spcCol="1270" anchor="ctr" anchorCtr="0">
          <a:noAutofit/>
        </a:bodyPr>
        <a:lstStyle/>
        <a:p>
          <a:pPr marL="0" lvl="0" indent="0" algn="l" defTabSz="755650">
            <a:lnSpc>
              <a:spcPct val="90000"/>
            </a:lnSpc>
            <a:spcBef>
              <a:spcPct val="0"/>
            </a:spcBef>
            <a:spcAft>
              <a:spcPct val="35000"/>
            </a:spcAft>
            <a:buNone/>
            <a:defRPr b="1"/>
          </a:pPr>
          <a:r>
            <a:rPr lang="en-US" sz="1700" b="1" kern="1200" dirty="0">
              <a:solidFill>
                <a:schemeClr val="bg1"/>
              </a:solidFill>
              <a:latin typeface="+mn-lt"/>
            </a:rPr>
            <a:t>Jan 20XX</a:t>
          </a:r>
        </a:p>
      </dsp:txBody>
      <dsp:txXfrm>
        <a:off x="3908405" y="427831"/>
        <a:ext cx="2312354" cy="444944"/>
      </dsp:txXfrm>
    </dsp:sp>
    <dsp:sp modelId="{4D953791-5C2F-4A75-A8F4-6ED7EAB5E015}">
      <dsp:nvSpPr>
        <dsp:cNvPr id="0" name=""/>
        <dsp:cNvSpPr/>
      </dsp:nvSpPr>
      <dsp:spPr>
        <a:xfrm>
          <a:off x="3488067" y="872775"/>
          <a:ext cx="0" cy="1266380"/>
        </a:xfrm>
        <a:prstGeom prst="line">
          <a:avLst/>
        </a:prstGeom>
        <a:noFill/>
        <a:ln w="12700" cap="flat" cmpd="sng" algn="ctr">
          <a:solidFill>
            <a:schemeClr val="accent2"/>
          </a:solidFill>
          <a:prstDash val="dash"/>
          <a:miter lim="800000"/>
        </a:ln>
        <a:effectLst/>
      </dsp:spPr>
      <dsp:style>
        <a:lnRef idx="1">
          <a:scrgbClr r="0" g="0" b="0"/>
        </a:lnRef>
        <a:fillRef idx="0">
          <a:scrgbClr r="0" g="0" b="0"/>
        </a:fillRef>
        <a:effectRef idx="0">
          <a:scrgbClr r="0" g="0" b="0"/>
        </a:effectRef>
        <a:fontRef idx="minor"/>
      </dsp:style>
    </dsp:sp>
    <dsp:sp modelId="{152AD014-AFD0-4700-A468-4D562874339A}">
      <dsp:nvSpPr>
        <dsp:cNvPr id="0" name=""/>
        <dsp:cNvSpPr/>
      </dsp:nvSpPr>
      <dsp:spPr>
        <a:xfrm>
          <a:off x="3447115" y="2099110"/>
          <a:ext cx="80090" cy="80090"/>
        </a:xfrm>
        <a:prstGeom prst="ellipse">
          <a:avLst/>
        </a:prstGeom>
        <a:solidFill>
          <a:schemeClr val="accent2"/>
        </a:solidFill>
        <a:ln w="63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7331DD9-74CF-4A3A-86BA-F4B9DBEAB944}">
      <dsp:nvSpPr>
        <dsp:cNvPr id="0" name=""/>
        <dsp:cNvSpPr/>
      </dsp:nvSpPr>
      <dsp:spPr>
        <a:xfrm rot="18900000">
          <a:off x="4955454" y="3470696"/>
          <a:ext cx="314623" cy="314623"/>
        </a:xfrm>
        <a:prstGeom prst="teardrop">
          <a:avLst>
            <a:gd name="adj" fmla="val 115000"/>
          </a:avLst>
        </a:prstGeom>
        <a:solidFill>
          <a:schemeClr val="accent2"/>
        </a:solidFill>
        <a:ln w="12700" cap="flat" cmpd="sng" algn="ctr">
          <a:solidFill>
            <a:schemeClr val="accent2">
              <a:alpha val="90000"/>
              <a:hueOff val="0"/>
              <a:satOff val="0"/>
              <a:lumOff val="0"/>
              <a:alphaOff val="-3000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15AAB83-BD07-4B9E-9A3B-858C0B126F9C}">
      <dsp:nvSpPr>
        <dsp:cNvPr id="0" name=""/>
        <dsp:cNvSpPr/>
      </dsp:nvSpPr>
      <dsp:spPr>
        <a:xfrm>
          <a:off x="4990406" y="3505648"/>
          <a:ext cx="244719" cy="244719"/>
        </a:xfrm>
        <a:prstGeom prst="ellipse">
          <a:avLst/>
        </a:prstGeom>
        <a:solidFill>
          <a:schemeClr val="accent1">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08CB2D5A-F46A-4E0E-9575-15F31D04AAC6}">
      <dsp:nvSpPr>
        <dsp:cNvPr id="0" name=""/>
        <dsp:cNvSpPr/>
      </dsp:nvSpPr>
      <dsp:spPr>
        <a:xfrm>
          <a:off x="5533104" y="2139156"/>
          <a:ext cx="2312354" cy="12663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23825" rIns="0" bIns="82550" numCol="1" spcCol="1270" anchor="b" anchorCtr="0">
          <a:noAutofit/>
        </a:bodyPr>
        <a:lstStyle/>
        <a:p>
          <a:pPr marL="0" lvl="0" indent="0" algn="l" defTabSz="577850">
            <a:lnSpc>
              <a:spcPct val="90000"/>
            </a:lnSpc>
            <a:spcBef>
              <a:spcPct val="0"/>
            </a:spcBef>
            <a:spcAft>
              <a:spcPct val="35000"/>
            </a:spcAft>
            <a:buNone/>
          </a:pPr>
          <a:r>
            <a:rPr lang="en-US" sz="1300" b="0" kern="1200" dirty="0">
              <a:solidFill>
                <a:schemeClr val="bg1"/>
              </a:solidFill>
              <a:latin typeface="+mn-lt"/>
            </a:rPr>
            <a:t>Foster holistically superior methodologies</a:t>
          </a:r>
        </a:p>
      </dsp:txBody>
      <dsp:txXfrm>
        <a:off x="5533104" y="2139156"/>
        <a:ext cx="2312354" cy="1266380"/>
      </dsp:txXfrm>
    </dsp:sp>
    <dsp:sp modelId="{7C1E6B4A-59F7-4018-A403-E1CCAEE78BA1}">
      <dsp:nvSpPr>
        <dsp:cNvPr id="0" name=""/>
        <dsp:cNvSpPr/>
      </dsp:nvSpPr>
      <dsp:spPr>
        <a:xfrm>
          <a:off x="5533104" y="3405536"/>
          <a:ext cx="2312354" cy="4449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07950" bIns="0" numCol="1" spcCol="1270" anchor="ctr" anchorCtr="0">
          <a:noAutofit/>
        </a:bodyPr>
        <a:lstStyle/>
        <a:p>
          <a:pPr marL="0" lvl="0" indent="0" algn="l" defTabSz="755650">
            <a:lnSpc>
              <a:spcPct val="90000"/>
            </a:lnSpc>
            <a:spcBef>
              <a:spcPct val="0"/>
            </a:spcBef>
            <a:spcAft>
              <a:spcPct val="35000"/>
            </a:spcAft>
            <a:buNone/>
            <a:defRPr b="1"/>
          </a:pPr>
          <a:r>
            <a:rPr lang="en-US" sz="1700" b="1" kern="1200" dirty="0">
              <a:solidFill>
                <a:schemeClr val="bg1"/>
              </a:solidFill>
              <a:latin typeface="+mn-lt"/>
            </a:rPr>
            <a:t>March 20XX</a:t>
          </a:r>
        </a:p>
      </dsp:txBody>
      <dsp:txXfrm>
        <a:off x="5533104" y="3405536"/>
        <a:ext cx="2312354" cy="444944"/>
      </dsp:txXfrm>
    </dsp:sp>
    <dsp:sp modelId="{A03C5372-D306-43AC-B406-6F8183849431}">
      <dsp:nvSpPr>
        <dsp:cNvPr id="0" name=""/>
        <dsp:cNvSpPr/>
      </dsp:nvSpPr>
      <dsp:spPr>
        <a:xfrm>
          <a:off x="5112765" y="2139156"/>
          <a:ext cx="0" cy="1266380"/>
        </a:xfrm>
        <a:prstGeom prst="line">
          <a:avLst/>
        </a:prstGeom>
        <a:noFill/>
        <a:ln w="12700" cap="flat" cmpd="sng" algn="ctr">
          <a:solidFill>
            <a:schemeClr val="accent2"/>
          </a:solidFill>
          <a:prstDash val="dash"/>
          <a:miter lim="800000"/>
        </a:ln>
        <a:effectLst/>
      </dsp:spPr>
      <dsp:style>
        <a:lnRef idx="1">
          <a:scrgbClr r="0" g="0" b="0"/>
        </a:lnRef>
        <a:fillRef idx="0">
          <a:scrgbClr r="0" g="0" b="0"/>
        </a:fillRef>
        <a:effectRef idx="0">
          <a:scrgbClr r="0" g="0" b="0"/>
        </a:effectRef>
        <a:fontRef idx="minor"/>
      </dsp:style>
    </dsp:sp>
    <dsp:sp modelId="{14282312-87CB-41BB-A02D-C594BBEF33C7}">
      <dsp:nvSpPr>
        <dsp:cNvPr id="0" name=""/>
        <dsp:cNvSpPr/>
      </dsp:nvSpPr>
      <dsp:spPr>
        <a:xfrm>
          <a:off x="5071813" y="2099110"/>
          <a:ext cx="80090" cy="80090"/>
        </a:xfrm>
        <a:prstGeom prst="ellipse">
          <a:avLst/>
        </a:prstGeom>
        <a:solidFill>
          <a:schemeClr val="accent2"/>
        </a:solidFill>
        <a:ln w="63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55439AF-6893-479D-8B57-31FBC13C553F}">
      <dsp:nvSpPr>
        <dsp:cNvPr id="0" name=""/>
        <dsp:cNvSpPr/>
      </dsp:nvSpPr>
      <dsp:spPr>
        <a:xfrm rot="8100000">
          <a:off x="6580152" y="492991"/>
          <a:ext cx="314623" cy="314623"/>
        </a:xfrm>
        <a:prstGeom prst="teardrop">
          <a:avLst>
            <a:gd name="adj" fmla="val 115000"/>
          </a:avLst>
        </a:prstGeom>
        <a:solidFill>
          <a:schemeClr val="accent2"/>
        </a:solidFill>
        <a:ln w="12700" cap="flat" cmpd="sng" algn="ctr">
          <a:solidFill>
            <a:schemeClr val="accent2">
              <a:alpha val="90000"/>
              <a:hueOff val="0"/>
              <a:satOff val="0"/>
              <a:lumOff val="0"/>
              <a:alphaOff val="-4000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22B1C16-7FF0-4DBE-B32E-E43FEB1E2EAC}">
      <dsp:nvSpPr>
        <dsp:cNvPr id="0" name=""/>
        <dsp:cNvSpPr/>
      </dsp:nvSpPr>
      <dsp:spPr>
        <a:xfrm>
          <a:off x="6615104" y="527943"/>
          <a:ext cx="244719" cy="244719"/>
        </a:xfrm>
        <a:prstGeom prst="ellipse">
          <a:avLst/>
        </a:prstGeom>
        <a:solidFill>
          <a:schemeClr val="accent1">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1B55AA6D-649D-4145-93EB-08B866A4D4E5}">
      <dsp:nvSpPr>
        <dsp:cNvPr id="0" name=""/>
        <dsp:cNvSpPr/>
      </dsp:nvSpPr>
      <dsp:spPr>
        <a:xfrm>
          <a:off x="7157802" y="872775"/>
          <a:ext cx="2312354" cy="12663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82550" rIns="82550" bIns="123825" numCol="1" spcCol="1270" anchor="t" anchorCtr="0">
          <a:noAutofit/>
        </a:bodyPr>
        <a:lstStyle/>
        <a:p>
          <a:pPr marL="0" lvl="0" indent="0" algn="l" defTabSz="577850">
            <a:lnSpc>
              <a:spcPct val="90000"/>
            </a:lnSpc>
            <a:spcBef>
              <a:spcPct val="0"/>
            </a:spcBef>
            <a:spcAft>
              <a:spcPct val="35000"/>
            </a:spcAft>
            <a:buNone/>
          </a:pPr>
          <a:r>
            <a:rPr lang="en-US" sz="1300" b="0" kern="1200" dirty="0">
              <a:solidFill>
                <a:schemeClr val="bg1"/>
              </a:solidFill>
              <a:latin typeface="+mn-lt"/>
            </a:rPr>
            <a:t>Deploy strategic networks with compelling e-business needs</a:t>
          </a:r>
          <a:endParaRPr lang="en-US" sz="1300" b="1" kern="1200" dirty="0">
            <a:solidFill>
              <a:schemeClr val="bg1"/>
            </a:solidFill>
            <a:latin typeface="+mn-lt"/>
          </a:endParaRPr>
        </a:p>
      </dsp:txBody>
      <dsp:txXfrm>
        <a:off x="7157802" y="872775"/>
        <a:ext cx="2312354" cy="1266380"/>
      </dsp:txXfrm>
    </dsp:sp>
    <dsp:sp modelId="{3FA5D5AE-9CAE-4D19-9765-BCEE62095312}">
      <dsp:nvSpPr>
        <dsp:cNvPr id="0" name=""/>
        <dsp:cNvSpPr/>
      </dsp:nvSpPr>
      <dsp:spPr>
        <a:xfrm>
          <a:off x="7157802" y="427831"/>
          <a:ext cx="2312354" cy="4449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07950" bIns="0" numCol="1" spcCol="1270" anchor="ctr" anchorCtr="0">
          <a:noAutofit/>
        </a:bodyPr>
        <a:lstStyle/>
        <a:p>
          <a:pPr marL="0" lvl="0" indent="0" algn="l" defTabSz="755650">
            <a:lnSpc>
              <a:spcPct val="90000"/>
            </a:lnSpc>
            <a:spcBef>
              <a:spcPct val="0"/>
            </a:spcBef>
            <a:spcAft>
              <a:spcPct val="35000"/>
            </a:spcAft>
            <a:buNone/>
            <a:defRPr b="1"/>
          </a:pPr>
          <a:r>
            <a:rPr lang="en-US" sz="1700" b="1" kern="1200" dirty="0">
              <a:solidFill>
                <a:schemeClr val="bg1"/>
              </a:solidFill>
              <a:latin typeface="+mn-lt"/>
            </a:rPr>
            <a:t>May 20XX</a:t>
          </a:r>
        </a:p>
      </dsp:txBody>
      <dsp:txXfrm>
        <a:off x="7157802" y="427831"/>
        <a:ext cx="2312354" cy="444944"/>
      </dsp:txXfrm>
    </dsp:sp>
    <dsp:sp modelId="{FE6CA7EB-68EC-4E76-9051-08C4CF370101}">
      <dsp:nvSpPr>
        <dsp:cNvPr id="0" name=""/>
        <dsp:cNvSpPr/>
      </dsp:nvSpPr>
      <dsp:spPr>
        <a:xfrm>
          <a:off x="6737464" y="872775"/>
          <a:ext cx="0" cy="1266380"/>
        </a:xfrm>
        <a:prstGeom prst="line">
          <a:avLst/>
        </a:prstGeom>
        <a:noFill/>
        <a:ln w="12700" cap="flat" cmpd="sng" algn="ctr">
          <a:solidFill>
            <a:schemeClr val="accent2"/>
          </a:solidFill>
          <a:prstDash val="dash"/>
          <a:miter lim="800000"/>
        </a:ln>
        <a:effectLst/>
      </dsp:spPr>
      <dsp:style>
        <a:lnRef idx="1">
          <a:scrgbClr r="0" g="0" b="0"/>
        </a:lnRef>
        <a:fillRef idx="0">
          <a:scrgbClr r="0" g="0" b="0"/>
        </a:fillRef>
        <a:effectRef idx="0">
          <a:scrgbClr r="0" g="0" b="0"/>
        </a:effectRef>
        <a:fontRef idx="minor"/>
      </dsp:style>
    </dsp:sp>
    <dsp:sp modelId="{58B7B786-A0AD-4662-8D54-C5C572D2C32C}">
      <dsp:nvSpPr>
        <dsp:cNvPr id="0" name=""/>
        <dsp:cNvSpPr/>
      </dsp:nvSpPr>
      <dsp:spPr>
        <a:xfrm>
          <a:off x="6696512" y="2099110"/>
          <a:ext cx="80090" cy="80090"/>
        </a:xfrm>
        <a:prstGeom prst="ellipse">
          <a:avLst/>
        </a:prstGeom>
        <a:solidFill>
          <a:schemeClr val="accent2"/>
        </a:solidFill>
        <a:ln w="63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hList7">
  <dgm:title val=""/>
  <dgm:desc val=""/>
  <dgm:catLst>
    <dgm:cat type="list" pri="12000"/>
    <dgm:cat type="process" pri="20000"/>
    <dgm:cat type="relationship" pri="14000"/>
    <dgm:cat type="convert" pri="8000"/>
    <dgm:cat type="picture" pri="25000"/>
    <dgm:cat type="pictureconvert"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17/3/layout/DropPinTimeline">
  <dgm:title val="Drop Pin Timeline"/>
  <dgm:desc val="Use to show a list of events in chronological order. An invisible box next to the pin contains the date and the description is immediately below. It can display a medium amount of text and medium length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dgm:constr type="ctrY" for="ch" forName="divider" refType="h" fact="0.5"/>
      <dgm:constr type="l" for="ch" forName="divider"/>
      <dgm:constr type="w" for="ch" forName="nodes" refType="w"/>
      <dgm:constr type="h" for="ch" forName="nodes" refType="h" fact="0.8"/>
      <dgm:constr type="ctrY" for="ch" forName="nodes" refType="h" fact="0.5"/>
    </dgm:constrLst>
    <dgm:layoutNode name="divider" styleLbl="fgAcc1">
      <dgm:alg type="sp"/>
      <dgm:choose name="ArrowShape">
        <dgm:if name="ArrowShapeLTR" func="var" arg="dir" op="equ" val="norm">
          <dgm:shape xmlns:r="http://schemas.openxmlformats.org/officeDocument/2006/relationships" type="line" r:blip="" zOrderOff="-1">
            <dgm:adjLst/>
            <dgm:extLst>
              <a:ext uri="{B698B0E9-8C71-41B9-8309-B3DCBF30829C}">
                <dgm1612:spPr xmlns:dgm1612="http://schemas.microsoft.com/office/drawing/2016/12/diagram">
                  <a:ln w="19050">
                    <a:solidFill>
                      <a:srgbClr val="000000"/>
                    </a:solidFill>
                    <a:tailEnd type="triangle" w="lg" len="lg"/>
                  </a:ln>
                </dgm1612:spPr>
              </a:ext>
            </dgm:extLst>
          </dgm:shape>
        </dgm:if>
        <dgm:else name="ArrowShapeRTL">
          <dgm:shape xmlns:r="http://schemas.openxmlformats.org/officeDocument/2006/relationships" type="line" r:blip="" zOrderOff="-1">
            <dgm:adjLst/>
            <dgm:extLst>
              <a:ext uri="{B698B0E9-8C71-41B9-8309-B3DCBF30829C}">
                <dgm1612:spPr xmlns:dgm1612="http://schemas.microsoft.com/office/drawing/2016/12/diagram">
                  <a:ln>
                    <a:solidFill>
                      <a:srgbClr val="000000"/>
                    </a:solidFill>
                    <a:headEnd type="triangle" w="lg" len="lg"/>
                  </a:ln>
                </dgm1612:spPr>
              </a:ext>
            </dgm:extLst>
          </dgm:shape>
        </dgm:else>
      </dgm:choos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L1TextContainer" val="20"/>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 type="primFontSz" for="des" forName="L1TextContainer1" val="20"/>
        <dgm:constr type="primFontSz" for="des" forName="L2TextContainer1" refType="primFontSz" refFor="des" refForName="L1TextContainer1" op="equ" fact="0.75"/>
        <dgm:constr type="w" for="ch" forName="composite1" refType="w"/>
        <dgm:constr type="h" for="ch" forName="composite1" refType="h"/>
        <dgm:constr type="w" for="ch" forName="spaceBetweenRectangles1" refType="w" refFor="ch" refForName="composite1" fact="0.28"/>
        <dgm:constr type="primFontSz" for="des" forName="L1TextContainer1" op="equ"/>
        <dgm:constr type="primFontSz" for="des" forName="L2TextContainer1" op="equ"/>
      </dgm:constrLst>
      <dgm:choose name="LayoutBasedOnCountOfNodes">
        <dgm:if name="LessThanOrEqualToTwoNodes" axis="ch" ptType="node" func="cnt" op="lte" val="2">
          <dgm:forEach name="nodesForEach1" axis="ch" ptType="node">
            <dgm:layoutNode name="composite1">
              <dgm:alg type="composite"/>
              <dgm:shape xmlns:r="http://schemas.openxmlformats.org/officeDocument/2006/relationships" r:blip="">
                <dgm:adjLst/>
              </dgm:shape>
              <dgm:choose name="CaseForLayoutDirection1">
                <dgm:if name="CaseForLayoutDirectionLTR1" func="var" arg="dir" op="equ" val="norm">
                  <dgm:choose name="CaseForPlacingNodesAboveAndBelowDividerLTR1">
                    <dgm:if name="CaseForPlacingNodeAboveDividerLTR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LTR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if>
                <dgm:else name="CaseForLayoutDirectionRTL1">
                  <dgm:choose name="CaseForPlacingNodesAboveAndBelowDividerRTL1">
                    <dgm:if name="CaseForPlacingNodeAboveDividerRTL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RT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else>
              </dgm:choose>
              <dgm:layoutNode name="ConnectorPoint1" styleLbl="lnNode1" moveWith="ConnectLine1">
                <dgm:alg type="sp"/>
                <dgm:shape xmlns:r="http://schemas.openxmlformats.org/officeDocument/2006/relationships" type="ellipse" r:blip="" zOrderOff="10">
                  <dgm:adjLst/>
                </dgm:shape>
                <dgm:presOf/>
                <dgm:constrLst>
                  <dgm:constr type="w" refType="h" op="equ"/>
                </dgm:constrLst>
              </dgm:layoutNode>
              <dgm:layoutNode name="DropPinPlaceHolder1">
                <dgm:alg type="composite"/>
                <dgm:shape xmlns:r="http://schemas.openxmlformats.org/officeDocument/2006/relationships" r:blip="">
                  <dgm:adjLst/>
                </dgm:shape>
                <dgm:constrLst>
                  <dgm:constr type="w" for="ch" forName="DropPin1" refType="w"/>
                  <dgm:constr type="h" for="ch" forName="DropPin1" refType="h"/>
                  <dgm:constr type="ctrX" for="ch" forName="DropPin1" refType="w" fact="0.5"/>
                  <dgm:constr type="ctrY" for="ch" forName="DropPin1" refType="h" fact="0.5"/>
                  <dgm:constr type="w" for="ch" forName="Ellipse1" refType="w" refFor="ch" refForName="DropPin1" fact="0.55"/>
                  <dgm:constr type="h" for="ch" forName="Ellipse1" refType="w" refFor="ch" refForName="DropPin1" fact="0.55"/>
                  <dgm:constr type="ctrX" for="ch" forName="Ellipse1" refType="ctrX" refFor="ch" refForName="DropPin1"/>
                  <dgm:constr type="ctrY" for="ch" forName="Ellipse1" refType="ctrY" refFor="ch" refForName="DropPin1"/>
                </dgm:constrLst>
                <dgm:layoutNode name="DropPin1" styleLbl="alignNode1">
                  <dgm:alg type="sp"/>
                  <dgm:choose name="CaseForPlacingTearDropAboveAndBelowDivider1">
                    <dgm:if name="CaseForPlacingTearDropAboveDivider1" axis="self" ptType="node" func="posOdd" op="equ" val="1">
                      <dgm:shape xmlns:r="http://schemas.openxmlformats.org/officeDocument/2006/relationships" rot="135" type="teardrop" r:blip="">
                        <dgm:adjLst>
                          <dgm:adj idx="1" val="1.15"/>
                        </dgm:adjLst>
                      </dgm:shape>
                    </dgm:if>
                    <dgm:else name="CaseForPlacingTearDropBelowDivider1">
                      <dgm:shape xmlns:r="http://schemas.openxmlformats.org/officeDocument/2006/relationships" rot="-45" type="teardrop" r:blip="">
                        <dgm:adjLst>
                          <dgm:adj idx="1" val="1.15"/>
                        </dgm:adjLst>
                      </dgm:shape>
                    </dgm:else>
                  </dgm:choose>
                  <dgm:presOf/>
                  <dgm:constrLst/>
                </dgm:layoutNode>
                <dgm:layoutNode name="Ellipse1" styleLbl="fgAcc1" moveWith="DropPin1">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1" styleLbl="revTx" moveWith="L1TextContainer">
                <dgm:varLst>
                  <dgm:bulletEnabled val="1"/>
                </dgm:varLst>
                <dgm:choose name="casesForTxtDirLogic1">
                  <dgm:if name="Name771"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dgm:constr type="tMarg" refType="primFontSz" fact="0.5"/>
                      <dgm:constr type="bMarg" refType="primFontSz" fact="0.75"/>
                    </dgm:constrLst>
                  </dgm:if>
                  <dgm:else name="Name881">
                    <dgm:alg type="tx">
                      <dgm:param type="txAnchorVert" val="b"/>
                      <dgm:param type="parTxLTRAlign" val="l"/>
                      <dgm:param type="parTxRTLAlign" val="l"/>
                      <dgm:param type="txAnchorVertCh" val="b"/>
                      <dgm:param type="shpTxRTLAlignCh" val="l"/>
                      <dgm:param type="shpTxLTRAlignCh" val="l"/>
                    </dgm:alg>
                    <dgm:constrLst>
                      <dgm:constr type="lMarg"/>
                      <dgm:constr type="rMarg" refType="primFontSz" fact="0.5"/>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1"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if>
        <dgm:else name="MoreThanTwoNodes">
          <dgm:forEach name="nodesForEach" axis="ch" ptType="node">
            <dgm:layoutNode name="composite">
              <dgm:alg type="composite"/>
              <dgm:shape xmlns:r="http://schemas.openxmlformats.org/officeDocument/2006/relationships" r:blip="">
                <dgm:adjLst/>
              </dgm:shape>
              <dgm:choose name="CaseForLayoutDirection">
                <dgm:if name="CaseForLayoutDirectionLTR" func="var" arg="dir" op="equ" val="norm">
                  <dgm:choose name="CaseForPlacingNodesAboveAndBelowDividerLTR">
                    <dgm:if name="CaseForPlacingNodeAboveDividerLTR"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LTR">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if>
                <dgm:else name="CaseForLayoutDirectionRTL">
                  <dgm:choose name="CaseForPlacingNodesAboveAndBelowDividerRTL">
                    <dgm:if name="CaseForPlacingNodeAboveDividerRTL"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RTL">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else>
              </dgm:choose>
              <dgm:layoutNode name="ConnectorPoint" styleLbl="lnNode1" moveWith="ConnectLine">
                <dgm:alg type="sp"/>
                <dgm:shape xmlns:r="http://schemas.openxmlformats.org/officeDocument/2006/relationships" type="ellipse" r:blip="" zOrderOff="10">
                  <dgm:adjLst/>
                  <dgm:extLst>
                    <a:ext uri="{B698B0E9-8C71-41B9-8309-B3DCBF30829C}">
                      <dgm1612:spPr xmlns:dgm1612="http://schemas.microsoft.com/office/drawing/2016/12/diagram">
                        <a:ln w="6350"/>
                      </dgm1612:spPr>
                    </a:ext>
                  </dgm:extLst>
                </dgm:shape>
                <dgm:presOf/>
                <dgm:constrLst>
                  <dgm:constr type="w" refType="h" op="equ"/>
                </dgm:constrLst>
              </dgm:layoutNode>
              <dgm:layoutNode name="DropPinPlaceHolder">
                <dgm:alg type="composite"/>
                <dgm:shape xmlns:r="http://schemas.openxmlformats.org/officeDocument/2006/relationships" r:blip="">
                  <dgm:adjLst/>
                </dgm:shape>
                <dgm:constrLst>
                  <dgm:constr type="w" for="ch" forName="DropPin" refType="w"/>
                  <dgm:constr type="h" for="ch" forName="DropPin" refType="h"/>
                  <dgm:constr type="ctrX" for="ch" forName="DropPin" refType="w" fact="0.5"/>
                  <dgm:constr type="ctrY" for="ch" forName="DropPin" refType="h" fact="0.5"/>
                  <dgm:constr type="w" for="ch" forName="Ellipse" refType="w" refFor="ch" refForName="DropPin" fact="0.55"/>
                  <dgm:constr type="h" for="ch" forName="Ellipse" refType="w" refFor="ch" refForName="DropPin" fact="0.55"/>
                  <dgm:constr type="ctrX" for="ch" forName="Ellipse" refType="ctrX" refFor="ch" refForName="DropPin"/>
                  <dgm:constr type="ctrY" for="ch" forName="Ellipse" refType="ctrY" refFor="ch" refForName="DropPin"/>
                </dgm:constrLst>
                <dgm:layoutNode name="DropPin" styleLbl="alignNode1">
                  <dgm:alg type="sp"/>
                  <dgm:choose name="CaseForPlacingTearDropAboveAndBelowDivider">
                    <dgm:if name="CaseForPlacingTearDropAboveDivider" axis="self" ptType="node" func="posOdd" op="equ" val="1">
                      <dgm:shape xmlns:r="http://schemas.openxmlformats.org/officeDocument/2006/relationships" rot="135" type="teardrop" r:blip="">
                        <dgm:adjLst>
                          <dgm:adj idx="1" val="1.15"/>
                        </dgm:adjLst>
                      </dgm:shape>
                    </dgm:if>
                    <dgm:else name="CaseForPlacingTearDropBelowDivider">
                      <dgm:shape xmlns:r="http://schemas.openxmlformats.org/officeDocument/2006/relationships" rot="-45" type="teardrop" r:blip="">
                        <dgm:adjLst>
                          <dgm:adj idx="1" val="1.15"/>
                        </dgm:adjLst>
                      </dgm:shape>
                    </dgm:else>
                  </dgm:choose>
                  <dgm:presOf/>
                  <dgm:constrLst/>
                </dgm:layoutNode>
                <dgm:layoutNode name="Ellipse" styleLbl="fgAcc1" moveWith="DropPin">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 styleLbl="revTx" moveWith="L1TextContainer">
                <dgm:varLst>
                  <dgm:bulletEnabled val="1"/>
                </dgm:varLst>
                <dgm:choose name="casesForTxtDirLogic">
                  <dgm:if name="Name77"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refType="primFontSz" fact="0.5"/>
                      <dgm:constr type="tMarg" refType="primFontSz" fact="0.5"/>
                      <dgm:constr type="bMarg" refType="primFontSz" fact="0.75"/>
                    </dgm:constrLst>
                  </dgm:if>
                  <dgm:else name="Name88">
                    <dgm:alg type="tx">
                      <dgm:param type="txAnchorVert" val="b"/>
                      <dgm:param type="parTxLTRAlign" val="l"/>
                      <dgm:param type="parTxRTLAlign" val="l"/>
                      <dgm:param type="txAnchorVertCh" val="b"/>
                      <dgm:param type="shpTxRTLAlignCh" val="l"/>
                      <dgm:param type="shpTxLTRAlignCh" val="l"/>
                    </dgm:alg>
                    <dgm:constrLst>
                      <dgm:constr type="lMarg"/>
                      <dgm:constr type="rMarg"/>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else>
      </dgm:choose>
    </dgm:layoutNode>
  </dgm:layoutNode>
  <dgm:extLst>
    <a:ext uri="{68A01E43-0DF5-4B5B-8FA6-DAF915123BFB}">
      <dgm1612:lstStyle xmlns:dgm1612="http://schemas.microsoft.com/office/drawing/2016/12/diagram">
        <a:lvl1pPr>
          <a:defRPr b="1"/>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FB8B65A-D69F-C26C-B67E-036EF77BF1F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652B9064-AE57-427F-E5AF-71DE7D52FE6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D8190EA-5EEC-4300-B6AE-D9734C6C648E}" type="datetimeFigureOut">
              <a:rPr lang="en-US" smtClean="0"/>
              <a:t>10/18/2023</a:t>
            </a:fld>
            <a:endParaRPr lang="en-US" dirty="0"/>
          </a:p>
        </p:txBody>
      </p:sp>
      <p:sp>
        <p:nvSpPr>
          <p:cNvPr id="4" name="Footer Placeholder 3">
            <a:extLst>
              <a:ext uri="{FF2B5EF4-FFF2-40B4-BE49-F238E27FC236}">
                <a16:creationId xmlns:a16="http://schemas.microsoft.com/office/drawing/2014/main" id="{8186157A-CEB9-B0FC-3A49-BE950AEAD6F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E0819CA0-A57D-42D7-A625-56C22D0FA7C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AFF3A6F-DEFA-45E0-9496-BEE7C2C6F3D0}" type="slidenum">
              <a:rPr lang="en-US" smtClean="0"/>
              <a:t>‹#›</a:t>
            </a:fld>
            <a:endParaRPr lang="en-US" dirty="0"/>
          </a:p>
        </p:txBody>
      </p:sp>
    </p:spTree>
    <p:extLst>
      <p:ext uri="{BB962C8B-B14F-4D97-AF65-F5344CB8AC3E}">
        <p14:creationId xmlns:p14="http://schemas.microsoft.com/office/powerpoint/2010/main" val="140600222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10/18/2023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a:t>
            </a:fld>
            <a:endParaRPr lang="en-US" dirty="0"/>
          </a:p>
        </p:txBody>
      </p:sp>
    </p:spTree>
    <p:extLst>
      <p:ext uri="{BB962C8B-B14F-4D97-AF65-F5344CB8AC3E}">
        <p14:creationId xmlns:p14="http://schemas.microsoft.com/office/powerpoint/2010/main" val="21693858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can solve various tasks by simply conditioning the models on a few examples (few-shot) or instructions describing the task (zero-shot). The method of conditioning the language model is called “prompting” </a:t>
            </a:r>
          </a:p>
        </p:txBody>
      </p:sp>
      <p:sp>
        <p:nvSpPr>
          <p:cNvPr id="4" name="Slide Number Placeholder 3"/>
          <p:cNvSpPr>
            <a:spLocks noGrp="1"/>
          </p:cNvSpPr>
          <p:nvPr>
            <p:ph type="sldNum" sz="quarter" idx="5"/>
          </p:nvPr>
        </p:nvSpPr>
        <p:spPr/>
        <p:txBody>
          <a:bodyPr/>
          <a:lstStyle/>
          <a:p>
            <a:fld id="{F97DC217-DF71-1A49-B3EA-559F1F43B0FF}" type="slidenum">
              <a:rPr lang="en-US" smtClean="0"/>
              <a:t>10</a:t>
            </a:fld>
            <a:endParaRPr lang="en-US" dirty="0"/>
          </a:p>
        </p:txBody>
      </p:sp>
    </p:spTree>
    <p:extLst>
      <p:ext uri="{BB962C8B-B14F-4D97-AF65-F5344CB8AC3E}">
        <p14:creationId xmlns:p14="http://schemas.microsoft.com/office/powerpoint/2010/main" val="176778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can solve various tasks by simply conditioning the models on a few examples (few-shot) or instructions describing the task (zero-shot). The method of conditioning the language model is called “prompting” </a:t>
            </a:r>
          </a:p>
        </p:txBody>
      </p:sp>
      <p:sp>
        <p:nvSpPr>
          <p:cNvPr id="4" name="Slide Number Placeholder 3"/>
          <p:cNvSpPr>
            <a:spLocks noGrp="1"/>
          </p:cNvSpPr>
          <p:nvPr>
            <p:ph type="sldNum" sz="quarter" idx="5"/>
          </p:nvPr>
        </p:nvSpPr>
        <p:spPr/>
        <p:txBody>
          <a:bodyPr/>
          <a:lstStyle/>
          <a:p>
            <a:fld id="{F97DC217-DF71-1A49-B3EA-559F1F43B0FF}" type="slidenum">
              <a:rPr lang="en-US" smtClean="0"/>
              <a:t>11</a:t>
            </a:fld>
            <a:endParaRPr lang="en-US" dirty="0"/>
          </a:p>
        </p:txBody>
      </p:sp>
    </p:spTree>
    <p:extLst>
      <p:ext uri="{BB962C8B-B14F-4D97-AF65-F5344CB8AC3E}">
        <p14:creationId xmlns:p14="http://schemas.microsoft.com/office/powerpoint/2010/main" val="11046472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can solve various tasks by simply conditioning the models on a few examples (few-shot) or instructions describing the task (zero-shot). The method of conditioning the language model is called “prompting” </a:t>
            </a:r>
          </a:p>
        </p:txBody>
      </p:sp>
      <p:sp>
        <p:nvSpPr>
          <p:cNvPr id="4" name="Slide Number Placeholder 3"/>
          <p:cNvSpPr>
            <a:spLocks noGrp="1"/>
          </p:cNvSpPr>
          <p:nvPr>
            <p:ph type="sldNum" sz="quarter" idx="5"/>
          </p:nvPr>
        </p:nvSpPr>
        <p:spPr/>
        <p:txBody>
          <a:bodyPr/>
          <a:lstStyle/>
          <a:p>
            <a:fld id="{F97DC217-DF71-1A49-B3EA-559F1F43B0FF}" type="slidenum">
              <a:rPr lang="en-US" smtClean="0"/>
              <a:t>12</a:t>
            </a:fld>
            <a:endParaRPr lang="en-US" dirty="0"/>
          </a:p>
        </p:txBody>
      </p:sp>
    </p:spTree>
    <p:extLst>
      <p:ext uri="{BB962C8B-B14F-4D97-AF65-F5344CB8AC3E}">
        <p14:creationId xmlns:p14="http://schemas.microsoft.com/office/powerpoint/2010/main" val="12262546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can solve various tasks by simply conditioning the models on a few examples (few-shot) or instructions describing the task (zero-shot). The method of conditioning the language model is called “prompting” </a:t>
            </a:r>
          </a:p>
        </p:txBody>
      </p:sp>
      <p:sp>
        <p:nvSpPr>
          <p:cNvPr id="4" name="Slide Number Placeholder 3"/>
          <p:cNvSpPr>
            <a:spLocks noGrp="1"/>
          </p:cNvSpPr>
          <p:nvPr>
            <p:ph type="sldNum" sz="quarter" idx="5"/>
          </p:nvPr>
        </p:nvSpPr>
        <p:spPr/>
        <p:txBody>
          <a:bodyPr/>
          <a:lstStyle/>
          <a:p>
            <a:fld id="{F97DC217-DF71-1A49-B3EA-559F1F43B0FF}" type="slidenum">
              <a:rPr lang="en-US" smtClean="0"/>
              <a:t>13</a:t>
            </a:fld>
            <a:endParaRPr lang="en-US" dirty="0"/>
          </a:p>
        </p:txBody>
      </p:sp>
    </p:spTree>
    <p:extLst>
      <p:ext uri="{BB962C8B-B14F-4D97-AF65-F5344CB8AC3E}">
        <p14:creationId xmlns:p14="http://schemas.microsoft.com/office/powerpoint/2010/main" val="21161715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can solve various tasks by simply conditioning the models on a few examples (few-shot) or instructions describing the task (zero-shot). The method of conditioning the language model is called “prompting” </a:t>
            </a:r>
          </a:p>
        </p:txBody>
      </p:sp>
      <p:sp>
        <p:nvSpPr>
          <p:cNvPr id="4" name="Slide Number Placeholder 3"/>
          <p:cNvSpPr>
            <a:spLocks noGrp="1"/>
          </p:cNvSpPr>
          <p:nvPr>
            <p:ph type="sldNum" sz="quarter" idx="5"/>
          </p:nvPr>
        </p:nvSpPr>
        <p:spPr/>
        <p:txBody>
          <a:bodyPr/>
          <a:lstStyle/>
          <a:p>
            <a:fld id="{F97DC217-DF71-1A49-B3EA-559F1F43B0FF}" type="slidenum">
              <a:rPr lang="en-US" smtClean="0"/>
              <a:t>14</a:t>
            </a:fld>
            <a:endParaRPr lang="en-US" dirty="0"/>
          </a:p>
        </p:txBody>
      </p:sp>
    </p:spTree>
    <p:extLst>
      <p:ext uri="{BB962C8B-B14F-4D97-AF65-F5344CB8AC3E}">
        <p14:creationId xmlns:p14="http://schemas.microsoft.com/office/powerpoint/2010/main" val="16577475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15</a:t>
            </a:fld>
            <a:endParaRPr lang="en-US" dirty="0"/>
          </a:p>
        </p:txBody>
      </p:sp>
    </p:spTree>
    <p:extLst>
      <p:ext uri="{BB962C8B-B14F-4D97-AF65-F5344CB8AC3E}">
        <p14:creationId xmlns:p14="http://schemas.microsoft.com/office/powerpoint/2010/main" val="5583107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can solve various tasks by simply conditioning the models on a few examples (few-shot) or instructions describing the task (zero-shot). The method of conditioning the language model is called “prompting” </a:t>
            </a:r>
          </a:p>
        </p:txBody>
      </p:sp>
      <p:sp>
        <p:nvSpPr>
          <p:cNvPr id="4" name="Slide Number Placeholder 3"/>
          <p:cNvSpPr>
            <a:spLocks noGrp="1"/>
          </p:cNvSpPr>
          <p:nvPr>
            <p:ph type="sldNum" sz="quarter" idx="5"/>
          </p:nvPr>
        </p:nvSpPr>
        <p:spPr/>
        <p:txBody>
          <a:bodyPr/>
          <a:lstStyle/>
          <a:p>
            <a:fld id="{F97DC217-DF71-1A49-B3EA-559F1F43B0FF}" type="slidenum">
              <a:rPr lang="en-US" smtClean="0"/>
              <a:t>16</a:t>
            </a:fld>
            <a:endParaRPr lang="en-US" dirty="0"/>
          </a:p>
        </p:txBody>
      </p:sp>
    </p:spTree>
    <p:extLst>
      <p:ext uri="{BB962C8B-B14F-4D97-AF65-F5344CB8AC3E}">
        <p14:creationId xmlns:p14="http://schemas.microsoft.com/office/powerpoint/2010/main" val="10194377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can solve various tasks by simply conditioning the models on a few examples (few-shot) or instructions describing the task (zero-shot). The method of conditioning the language model is called “prompting” </a:t>
            </a:r>
          </a:p>
        </p:txBody>
      </p:sp>
      <p:sp>
        <p:nvSpPr>
          <p:cNvPr id="4" name="Slide Number Placeholder 3"/>
          <p:cNvSpPr>
            <a:spLocks noGrp="1"/>
          </p:cNvSpPr>
          <p:nvPr>
            <p:ph type="sldNum" sz="quarter" idx="5"/>
          </p:nvPr>
        </p:nvSpPr>
        <p:spPr/>
        <p:txBody>
          <a:bodyPr/>
          <a:lstStyle/>
          <a:p>
            <a:fld id="{F97DC217-DF71-1A49-B3EA-559F1F43B0FF}" type="slidenum">
              <a:rPr lang="en-US" smtClean="0"/>
              <a:t>17</a:t>
            </a:fld>
            <a:endParaRPr lang="en-US" dirty="0"/>
          </a:p>
        </p:txBody>
      </p:sp>
    </p:spTree>
    <p:extLst>
      <p:ext uri="{BB962C8B-B14F-4D97-AF65-F5344CB8AC3E}">
        <p14:creationId xmlns:p14="http://schemas.microsoft.com/office/powerpoint/2010/main" val="5394467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en-US" altLang="zh-CN" dirty="0"/>
            </a:br>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18</a:t>
            </a:fld>
            <a:endParaRPr lang="en-US" dirty="0"/>
          </a:p>
        </p:txBody>
      </p:sp>
    </p:spTree>
    <p:extLst>
      <p:ext uri="{BB962C8B-B14F-4D97-AF65-F5344CB8AC3E}">
        <p14:creationId xmlns:p14="http://schemas.microsoft.com/office/powerpoint/2010/main" val="5943042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en-US" altLang="zh-CN" dirty="0"/>
            </a:br>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19</a:t>
            </a:fld>
            <a:endParaRPr lang="en-US" dirty="0"/>
          </a:p>
        </p:txBody>
      </p:sp>
    </p:spTree>
    <p:extLst>
      <p:ext uri="{BB962C8B-B14F-4D97-AF65-F5344CB8AC3E}">
        <p14:creationId xmlns:p14="http://schemas.microsoft.com/office/powerpoint/2010/main" val="5739613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can solve various tasks by simply conditioning the models on a few examples (few-shot) or instructions describing the task (zero-shot). The method of conditioning the language model is called “prompting” </a:t>
            </a:r>
          </a:p>
        </p:txBody>
      </p:sp>
      <p:sp>
        <p:nvSpPr>
          <p:cNvPr id="4" name="Slide Number Placeholder 3"/>
          <p:cNvSpPr>
            <a:spLocks noGrp="1"/>
          </p:cNvSpPr>
          <p:nvPr>
            <p:ph type="sldNum" sz="quarter" idx="5"/>
          </p:nvPr>
        </p:nvSpPr>
        <p:spPr/>
        <p:txBody>
          <a:bodyPr/>
          <a:lstStyle/>
          <a:p>
            <a:fld id="{F97DC217-DF71-1A49-B3EA-559F1F43B0FF}" type="slidenum">
              <a:rPr lang="en-US" smtClean="0"/>
              <a:t>2</a:t>
            </a:fld>
            <a:endParaRPr lang="en-US" dirty="0"/>
          </a:p>
        </p:txBody>
      </p:sp>
    </p:spTree>
    <p:extLst>
      <p:ext uri="{BB962C8B-B14F-4D97-AF65-F5344CB8AC3E}">
        <p14:creationId xmlns:p14="http://schemas.microsoft.com/office/powerpoint/2010/main" val="174222735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en-US" altLang="zh-CN" dirty="0"/>
            </a:br>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20</a:t>
            </a:fld>
            <a:endParaRPr lang="en-US" dirty="0"/>
          </a:p>
        </p:txBody>
      </p:sp>
    </p:spTree>
    <p:extLst>
      <p:ext uri="{BB962C8B-B14F-4D97-AF65-F5344CB8AC3E}">
        <p14:creationId xmlns:p14="http://schemas.microsoft.com/office/powerpoint/2010/main" val="318842085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en-US" altLang="zh-CN" dirty="0"/>
            </a:br>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21</a:t>
            </a:fld>
            <a:endParaRPr lang="en-US" dirty="0"/>
          </a:p>
        </p:txBody>
      </p:sp>
    </p:spTree>
    <p:extLst>
      <p:ext uri="{BB962C8B-B14F-4D97-AF65-F5344CB8AC3E}">
        <p14:creationId xmlns:p14="http://schemas.microsoft.com/office/powerpoint/2010/main" val="165602657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en-US" altLang="zh-CN" dirty="0"/>
            </a:br>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22</a:t>
            </a:fld>
            <a:endParaRPr lang="en-US" dirty="0"/>
          </a:p>
        </p:txBody>
      </p:sp>
    </p:spTree>
    <p:extLst>
      <p:ext uri="{BB962C8B-B14F-4D97-AF65-F5344CB8AC3E}">
        <p14:creationId xmlns:p14="http://schemas.microsoft.com/office/powerpoint/2010/main" val="57665396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en-US" altLang="zh-CN" dirty="0"/>
            </a:br>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23</a:t>
            </a:fld>
            <a:endParaRPr lang="en-US" dirty="0"/>
          </a:p>
        </p:txBody>
      </p:sp>
    </p:spTree>
    <p:extLst>
      <p:ext uri="{BB962C8B-B14F-4D97-AF65-F5344CB8AC3E}">
        <p14:creationId xmlns:p14="http://schemas.microsoft.com/office/powerpoint/2010/main" val="46530909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en-US" altLang="zh-CN" dirty="0"/>
            </a:br>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24</a:t>
            </a:fld>
            <a:endParaRPr lang="en-US" dirty="0"/>
          </a:p>
        </p:txBody>
      </p:sp>
    </p:spTree>
    <p:extLst>
      <p:ext uri="{BB962C8B-B14F-4D97-AF65-F5344CB8AC3E}">
        <p14:creationId xmlns:p14="http://schemas.microsoft.com/office/powerpoint/2010/main" val="400426695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en-US" altLang="zh-CN" dirty="0"/>
            </a:br>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25</a:t>
            </a:fld>
            <a:endParaRPr lang="en-US" dirty="0"/>
          </a:p>
        </p:txBody>
      </p:sp>
    </p:spTree>
    <p:extLst>
      <p:ext uri="{BB962C8B-B14F-4D97-AF65-F5344CB8AC3E}">
        <p14:creationId xmlns:p14="http://schemas.microsoft.com/office/powerpoint/2010/main" val="93023676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en-US" altLang="zh-CN" dirty="0"/>
            </a:br>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26</a:t>
            </a:fld>
            <a:endParaRPr lang="en-US" dirty="0"/>
          </a:p>
        </p:txBody>
      </p:sp>
    </p:spTree>
    <p:extLst>
      <p:ext uri="{BB962C8B-B14F-4D97-AF65-F5344CB8AC3E}">
        <p14:creationId xmlns:p14="http://schemas.microsoft.com/office/powerpoint/2010/main" val="158672518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en-US" altLang="zh-CN" dirty="0"/>
            </a:br>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27</a:t>
            </a:fld>
            <a:endParaRPr lang="en-US" dirty="0"/>
          </a:p>
        </p:txBody>
      </p:sp>
    </p:spTree>
    <p:extLst>
      <p:ext uri="{BB962C8B-B14F-4D97-AF65-F5344CB8AC3E}">
        <p14:creationId xmlns:p14="http://schemas.microsoft.com/office/powerpoint/2010/main" val="384724453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en-US" altLang="zh-CN" dirty="0"/>
            </a:br>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28</a:t>
            </a:fld>
            <a:endParaRPr lang="en-US" dirty="0"/>
          </a:p>
        </p:txBody>
      </p:sp>
    </p:spTree>
    <p:extLst>
      <p:ext uri="{BB962C8B-B14F-4D97-AF65-F5344CB8AC3E}">
        <p14:creationId xmlns:p14="http://schemas.microsoft.com/office/powerpoint/2010/main" val="12591972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en-US" altLang="zh-CN" dirty="0"/>
            </a:br>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29</a:t>
            </a:fld>
            <a:endParaRPr lang="en-US" dirty="0"/>
          </a:p>
        </p:txBody>
      </p:sp>
    </p:spTree>
    <p:extLst>
      <p:ext uri="{BB962C8B-B14F-4D97-AF65-F5344CB8AC3E}">
        <p14:creationId xmlns:p14="http://schemas.microsoft.com/office/powerpoint/2010/main" val="24673107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can solve various tasks by simply conditioning the models on a few examples (few-shot) or instructions describing the task (zero-shot). The method of conditioning the language model is called “prompting” </a:t>
            </a:r>
          </a:p>
        </p:txBody>
      </p:sp>
      <p:sp>
        <p:nvSpPr>
          <p:cNvPr id="4" name="Slide Number Placeholder 3"/>
          <p:cNvSpPr>
            <a:spLocks noGrp="1"/>
          </p:cNvSpPr>
          <p:nvPr>
            <p:ph type="sldNum" sz="quarter" idx="5"/>
          </p:nvPr>
        </p:nvSpPr>
        <p:spPr/>
        <p:txBody>
          <a:bodyPr/>
          <a:lstStyle/>
          <a:p>
            <a:fld id="{F97DC217-DF71-1A49-B3EA-559F1F43B0FF}" type="slidenum">
              <a:rPr lang="en-US" smtClean="0"/>
              <a:t>3</a:t>
            </a:fld>
            <a:endParaRPr lang="en-US" dirty="0"/>
          </a:p>
        </p:txBody>
      </p:sp>
    </p:spTree>
    <p:extLst>
      <p:ext uri="{BB962C8B-B14F-4D97-AF65-F5344CB8AC3E}">
        <p14:creationId xmlns:p14="http://schemas.microsoft.com/office/powerpoint/2010/main" val="376291109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30</a:t>
            </a:fld>
            <a:endParaRPr lang="en-US" dirty="0"/>
          </a:p>
        </p:txBody>
      </p:sp>
    </p:spTree>
    <p:extLst>
      <p:ext uri="{BB962C8B-B14F-4D97-AF65-F5344CB8AC3E}">
        <p14:creationId xmlns:p14="http://schemas.microsoft.com/office/powerpoint/2010/main" val="39614372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can solve various tasks by simply conditioning the models on a few examples (few-shot) or instructions describing the task (zero-shot). The method of conditioning the language model is called “prompting” </a:t>
            </a:r>
          </a:p>
        </p:txBody>
      </p:sp>
      <p:sp>
        <p:nvSpPr>
          <p:cNvPr id="4" name="Slide Number Placeholder 3"/>
          <p:cNvSpPr>
            <a:spLocks noGrp="1"/>
          </p:cNvSpPr>
          <p:nvPr>
            <p:ph type="sldNum" sz="quarter" idx="5"/>
          </p:nvPr>
        </p:nvSpPr>
        <p:spPr/>
        <p:txBody>
          <a:bodyPr/>
          <a:lstStyle/>
          <a:p>
            <a:fld id="{F97DC217-DF71-1A49-B3EA-559F1F43B0FF}" type="slidenum">
              <a:rPr lang="en-US" smtClean="0"/>
              <a:t>31</a:t>
            </a:fld>
            <a:endParaRPr lang="en-US" dirty="0"/>
          </a:p>
        </p:txBody>
      </p:sp>
    </p:spTree>
    <p:extLst>
      <p:ext uri="{BB962C8B-B14F-4D97-AF65-F5344CB8AC3E}">
        <p14:creationId xmlns:p14="http://schemas.microsoft.com/office/powerpoint/2010/main" val="96332200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32</a:t>
            </a:fld>
            <a:endParaRPr lang="en-US" dirty="0"/>
          </a:p>
        </p:txBody>
      </p:sp>
    </p:spTree>
    <p:extLst>
      <p:ext uri="{BB962C8B-B14F-4D97-AF65-F5344CB8AC3E}">
        <p14:creationId xmlns:p14="http://schemas.microsoft.com/office/powerpoint/2010/main" val="209043885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33</a:t>
            </a:fld>
            <a:endParaRPr lang="en-US" dirty="0"/>
          </a:p>
        </p:txBody>
      </p:sp>
    </p:spTree>
    <p:extLst>
      <p:ext uri="{BB962C8B-B14F-4D97-AF65-F5344CB8AC3E}">
        <p14:creationId xmlns:p14="http://schemas.microsoft.com/office/powerpoint/2010/main" val="304649464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34</a:t>
            </a:fld>
            <a:endParaRPr lang="en-US" dirty="0"/>
          </a:p>
        </p:txBody>
      </p:sp>
    </p:spTree>
    <p:extLst>
      <p:ext uri="{BB962C8B-B14F-4D97-AF65-F5344CB8AC3E}">
        <p14:creationId xmlns:p14="http://schemas.microsoft.com/office/powerpoint/2010/main" val="347413032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35</a:t>
            </a:fld>
            <a:endParaRPr lang="en-US" dirty="0"/>
          </a:p>
        </p:txBody>
      </p:sp>
    </p:spTree>
    <p:extLst>
      <p:ext uri="{BB962C8B-B14F-4D97-AF65-F5344CB8AC3E}">
        <p14:creationId xmlns:p14="http://schemas.microsoft.com/office/powerpoint/2010/main" val="164979425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36</a:t>
            </a:fld>
            <a:endParaRPr lang="en-US" dirty="0"/>
          </a:p>
        </p:txBody>
      </p:sp>
    </p:spTree>
    <p:extLst>
      <p:ext uri="{BB962C8B-B14F-4D97-AF65-F5344CB8AC3E}">
        <p14:creationId xmlns:p14="http://schemas.microsoft.com/office/powerpoint/2010/main" val="263674908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37</a:t>
            </a:fld>
            <a:endParaRPr lang="en-US" dirty="0"/>
          </a:p>
        </p:txBody>
      </p:sp>
    </p:spTree>
    <p:extLst>
      <p:ext uri="{BB962C8B-B14F-4D97-AF65-F5344CB8AC3E}">
        <p14:creationId xmlns:p14="http://schemas.microsoft.com/office/powerpoint/2010/main" val="352580736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38</a:t>
            </a:fld>
            <a:endParaRPr lang="en-US" dirty="0"/>
          </a:p>
        </p:txBody>
      </p:sp>
    </p:spTree>
    <p:extLst>
      <p:ext uri="{BB962C8B-B14F-4D97-AF65-F5344CB8AC3E}">
        <p14:creationId xmlns:p14="http://schemas.microsoft.com/office/powerpoint/2010/main" val="4202771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can solve various tasks by simply conditioning the models on a few examples (few-shot) or instructions describing the task (zero-shot). The method of conditioning the language model is called “prompting” </a:t>
            </a:r>
          </a:p>
        </p:txBody>
      </p:sp>
      <p:sp>
        <p:nvSpPr>
          <p:cNvPr id="4" name="Slide Number Placeholder 3"/>
          <p:cNvSpPr>
            <a:spLocks noGrp="1"/>
          </p:cNvSpPr>
          <p:nvPr>
            <p:ph type="sldNum" sz="quarter" idx="5"/>
          </p:nvPr>
        </p:nvSpPr>
        <p:spPr/>
        <p:txBody>
          <a:bodyPr/>
          <a:lstStyle/>
          <a:p>
            <a:fld id="{F97DC217-DF71-1A49-B3EA-559F1F43B0FF}" type="slidenum">
              <a:rPr lang="en-US" smtClean="0"/>
              <a:t>4</a:t>
            </a:fld>
            <a:endParaRPr lang="en-US" dirty="0"/>
          </a:p>
        </p:txBody>
      </p:sp>
    </p:spTree>
    <p:extLst>
      <p:ext uri="{BB962C8B-B14F-4D97-AF65-F5344CB8AC3E}">
        <p14:creationId xmlns:p14="http://schemas.microsoft.com/office/powerpoint/2010/main" val="19840334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can solve various tasks by simply conditioning the models on a few examples (few-shot) or instructions describing the task (zero-shot). The method of conditioning the language model is called “prompting” </a:t>
            </a:r>
          </a:p>
        </p:txBody>
      </p:sp>
      <p:sp>
        <p:nvSpPr>
          <p:cNvPr id="4" name="Slide Number Placeholder 3"/>
          <p:cNvSpPr>
            <a:spLocks noGrp="1"/>
          </p:cNvSpPr>
          <p:nvPr>
            <p:ph type="sldNum" sz="quarter" idx="5"/>
          </p:nvPr>
        </p:nvSpPr>
        <p:spPr/>
        <p:txBody>
          <a:bodyPr/>
          <a:lstStyle/>
          <a:p>
            <a:fld id="{F97DC217-DF71-1A49-B3EA-559F1F43B0FF}" type="slidenum">
              <a:rPr lang="en-US" smtClean="0"/>
              <a:t>5</a:t>
            </a:fld>
            <a:endParaRPr lang="en-US" dirty="0"/>
          </a:p>
        </p:txBody>
      </p:sp>
    </p:spTree>
    <p:extLst>
      <p:ext uri="{BB962C8B-B14F-4D97-AF65-F5344CB8AC3E}">
        <p14:creationId xmlns:p14="http://schemas.microsoft.com/office/powerpoint/2010/main" val="8877209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can solve various tasks by simply conditioning the models on a few examples (few-shot) or instructions describing the task (zero-shot). The method of conditioning the language model is called “prompting” </a:t>
            </a:r>
          </a:p>
        </p:txBody>
      </p:sp>
      <p:sp>
        <p:nvSpPr>
          <p:cNvPr id="4" name="Slide Number Placeholder 3"/>
          <p:cNvSpPr>
            <a:spLocks noGrp="1"/>
          </p:cNvSpPr>
          <p:nvPr>
            <p:ph type="sldNum" sz="quarter" idx="5"/>
          </p:nvPr>
        </p:nvSpPr>
        <p:spPr/>
        <p:txBody>
          <a:bodyPr/>
          <a:lstStyle/>
          <a:p>
            <a:fld id="{F97DC217-DF71-1A49-B3EA-559F1F43B0FF}" type="slidenum">
              <a:rPr lang="en-US" smtClean="0"/>
              <a:t>6</a:t>
            </a:fld>
            <a:endParaRPr lang="en-US" dirty="0"/>
          </a:p>
        </p:txBody>
      </p:sp>
    </p:spTree>
    <p:extLst>
      <p:ext uri="{BB962C8B-B14F-4D97-AF65-F5344CB8AC3E}">
        <p14:creationId xmlns:p14="http://schemas.microsoft.com/office/powerpoint/2010/main" val="33261457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can solve various tasks by simply conditioning the models on a few examples (few-shot) or instructions describing the task (zero-shot). The method of conditioning the language model is called “prompting” </a:t>
            </a:r>
          </a:p>
        </p:txBody>
      </p:sp>
      <p:sp>
        <p:nvSpPr>
          <p:cNvPr id="4" name="Slide Number Placeholder 3"/>
          <p:cNvSpPr>
            <a:spLocks noGrp="1"/>
          </p:cNvSpPr>
          <p:nvPr>
            <p:ph type="sldNum" sz="quarter" idx="5"/>
          </p:nvPr>
        </p:nvSpPr>
        <p:spPr/>
        <p:txBody>
          <a:bodyPr/>
          <a:lstStyle/>
          <a:p>
            <a:fld id="{F97DC217-DF71-1A49-B3EA-559F1F43B0FF}" type="slidenum">
              <a:rPr lang="en-US" smtClean="0"/>
              <a:t>7</a:t>
            </a:fld>
            <a:endParaRPr lang="en-US" dirty="0"/>
          </a:p>
        </p:txBody>
      </p:sp>
    </p:spTree>
    <p:extLst>
      <p:ext uri="{BB962C8B-B14F-4D97-AF65-F5344CB8AC3E}">
        <p14:creationId xmlns:p14="http://schemas.microsoft.com/office/powerpoint/2010/main" val="37454311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can solve various tasks by simply conditioning the models on a few examples (few-shot) or instructions describing the task (zero-shot). The method of conditioning the language model is called “prompting” </a:t>
            </a:r>
          </a:p>
        </p:txBody>
      </p:sp>
      <p:sp>
        <p:nvSpPr>
          <p:cNvPr id="4" name="Slide Number Placeholder 3"/>
          <p:cNvSpPr>
            <a:spLocks noGrp="1"/>
          </p:cNvSpPr>
          <p:nvPr>
            <p:ph type="sldNum" sz="quarter" idx="5"/>
          </p:nvPr>
        </p:nvSpPr>
        <p:spPr/>
        <p:txBody>
          <a:bodyPr/>
          <a:lstStyle/>
          <a:p>
            <a:fld id="{F97DC217-DF71-1A49-B3EA-559F1F43B0FF}" type="slidenum">
              <a:rPr lang="en-US" smtClean="0"/>
              <a:t>8</a:t>
            </a:fld>
            <a:endParaRPr lang="en-US" dirty="0"/>
          </a:p>
        </p:txBody>
      </p:sp>
    </p:spTree>
    <p:extLst>
      <p:ext uri="{BB962C8B-B14F-4D97-AF65-F5344CB8AC3E}">
        <p14:creationId xmlns:p14="http://schemas.microsoft.com/office/powerpoint/2010/main" val="9556648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can solve various tasks by simply conditioning the models on a few examples (few-shot) or instructions describing the task (zero-shot). The method of conditioning the language model is called “prompting” </a:t>
            </a:r>
          </a:p>
        </p:txBody>
      </p:sp>
      <p:sp>
        <p:nvSpPr>
          <p:cNvPr id="4" name="Slide Number Placeholder 3"/>
          <p:cNvSpPr>
            <a:spLocks noGrp="1"/>
          </p:cNvSpPr>
          <p:nvPr>
            <p:ph type="sldNum" sz="quarter" idx="5"/>
          </p:nvPr>
        </p:nvSpPr>
        <p:spPr/>
        <p:txBody>
          <a:bodyPr/>
          <a:lstStyle/>
          <a:p>
            <a:fld id="{F97DC217-DF71-1A49-B3EA-559F1F43B0FF}" type="slidenum">
              <a:rPr lang="en-US" smtClean="0"/>
              <a:t>9</a:t>
            </a:fld>
            <a:endParaRPr lang="en-US" dirty="0"/>
          </a:p>
        </p:txBody>
      </p:sp>
    </p:spTree>
    <p:extLst>
      <p:ext uri="{BB962C8B-B14F-4D97-AF65-F5344CB8AC3E}">
        <p14:creationId xmlns:p14="http://schemas.microsoft.com/office/powerpoint/2010/main" val="10582839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AC79249-FDC0-364D-A734-AE1DE1605D28}"/>
              </a:ext>
              <a:ext uri="{C183D7F6-B498-43B3-948B-1728B52AA6E4}">
                <adec:decorative xmlns:adec="http://schemas.microsoft.com/office/drawing/2017/decorative" val="1"/>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roup 6">
            <a:extLst>
              <a:ext uri="{FF2B5EF4-FFF2-40B4-BE49-F238E27FC236}">
                <a16:creationId xmlns:a16="http://schemas.microsoft.com/office/drawing/2014/main" id="{13537B6D-42A5-F449-2691-321A167F7C08}"/>
              </a:ext>
              <a:ext uri="{C183D7F6-B498-43B3-948B-1728B52AA6E4}">
                <adec:decorative xmlns:adec="http://schemas.microsoft.com/office/drawing/2017/decorative" val="1"/>
              </a:ext>
            </a:extLst>
          </p:cNvPr>
          <p:cNvGrpSpPr/>
          <p:nvPr userDrawn="1"/>
        </p:nvGrpSpPr>
        <p:grpSpPr>
          <a:xfrm>
            <a:off x="0" y="-3419"/>
            <a:ext cx="12192000" cy="6861419"/>
            <a:chOff x="0" y="-3419"/>
            <a:chExt cx="12192000" cy="6861419"/>
          </a:xfrm>
        </p:grpSpPr>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167493" y="232913"/>
            <a:ext cx="7096933" cy="3277050"/>
          </a:xfrm>
        </p:spPr>
        <p:txBody>
          <a:bodyPr anchor="b">
            <a:noAutofit/>
          </a:bodyPr>
          <a:lstStyle>
            <a:lvl1pPr algn="l">
              <a:defRPr sz="6000" b="1">
                <a:latin typeface="+mj-lt"/>
              </a:defRPr>
            </a:lvl1pPr>
          </a:lstStyle>
          <a:p>
            <a:r>
              <a:rPr lang="en-US" dirty="0"/>
              <a:t>Click to add title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hasCustomPrompt="1"/>
          </p:nvPr>
        </p:nvSpPr>
        <p:spPr>
          <a:xfrm>
            <a:off x="1167493" y="3575404"/>
            <a:ext cx="9857014" cy="621603"/>
          </a:xfrm>
        </p:spPr>
        <p:txBody>
          <a:bodyPr anchor="ctr" anchorCtr="0">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SmartArt">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 uri="{C183D7F6-B498-43B3-948B-1728B52AA6E4}">
                <adec:decorative xmlns:adec="http://schemas.microsoft.com/office/drawing/2017/decorative" val="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6526"/>
            <a:ext cx="9779183" cy="1570038"/>
          </a:xfrm>
        </p:spPr>
        <p:txBody>
          <a:bodyPr anchor="b">
            <a:noAutofit/>
          </a:bodyPr>
          <a:lstStyle>
            <a:lvl1pPr>
              <a:defRPr sz="48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087563"/>
            <a:ext cx="9779182" cy="389054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a:t>9/8/20XX</a:t>
            </a:r>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7903844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meline">
    <p:bg>
      <p:bgPr>
        <a:solidFill>
          <a:schemeClr val="accent1"/>
        </a:solidFill>
        <a:effectLst/>
      </p:bgPr>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1A0E8D4A-B13C-C7EE-5E27-278124A1276E}"/>
              </a:ext>
              <a:ext uri="{C183D7F6-B498-43B3-948B-1728B52AA6E4}">
                <adec:decorative xmlns:adec="http://schemas.microsoft.com/office/drawing/2017/decorative" val="1"/>
              </a:ext>
            </a:extLst>
          </p:cNvPr>
          <p:cNvGrpSpPr/>
          <p:nvPr userDrawn="1"/>
        </p:nvGrpSpPr>
        <p:grpSpPr>
          <a:xfrm>
            <a:off x="1" y="1"/>
            <a:ext cx="12191999" cy="6857999"/>
            <a:chOff x="1" y="1"/>
            <a:chExt cx="12191999" cy="6857999"/>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0"/>
            <a:ext cx="9779183" cy="1706563"/>
          </a:xfrm>
        </p:spPr>
        <p:txBody>
          <a:bodyPr anchor="b">
            <a:noAutofit/>
          </a:bodyPr>
          <a:lstStyle>
            <a:lvl1pPr>
              <a:defRPr sz="4800" b="1">
                <a:solidFill>
                  <a:schemeClr val="bg1"/>
                </a:solidFill>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1785669"/>
            <a:ext cx="9779182" cy="4278702"/>
          </a:xfrm>
        </p:spPr>
        <p:txBody>
          <a:bodyPr>
            <a:normAutofit/>
          </a:bodyPr>
          <a:lstStyle>
            <a:lvl1pPr marL="0" indent="0">
              <a:buNone/>
              <a:defRPr>
                <a:solidFill>
                  <a:schemeClr val="bg1"/>
                </a:solidFill>
                <a:latin typeface="+mn-lt"/>
              </a:defRPr>
            </a:lvl1pPr>
            <a:lvl2pPr marL="457200" indent="0">
              <a:buNone/>
              <a:defRPr>
                <a:solidFill>
                  <a:schemeClr val="bg1"/>
                </a:solidFill>
                <a:latin typeface="+mn-lt"/>
              </a:defRPr>
            </a:lvl2pPr>
            <a:lvl3pPr marL="914400" indent="0">
              <a:buNone/>
              <a:defRPr>
                <a:solidFill>
                  <a:schemeClr val="bg1"/>
                </a:solidFill>
                <a:latin typeface="+mn-lt"/>
              </a:defRPr>
            </a:lvl3pPr>
            <a:lvl4pPr marL="1371600" indent="0">
              <a:buNone/>
              <a:defRPr>
                <a:solidFill>
                  <a:schemeClr val="bg1"/>
                </a:solidFill>
                <a:latin typeface="+mn-lt"/>
              </a:defRPr>
            </a:lvl4pPr>
            <a:lvl5pPr marL="1828800" indent="0">
              <a:buNone/>
              <a:defRPr>
                <a:solidFill>
                  <a:schemeClr val="bg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a:t>9/8/20XX</a:t>
            </a:r>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5692755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2 Column Content">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14DB56B5-5DD7-95E3-52B2-EDC4B3F13058}"/>
              </a:ext>
              <a:ext uri="{C183D7F6-B498-43B3-948B-1728B52AA6E4}">
                <adec:decorative xmlns:adec="http://schemas.microsoft.com/office/drawing/2017/decorative" val="1"/>
              </a:ext>
            </a:extLst>
          </p:cNvPr>
          <p:cNvGrpSpPr/>
          <p:nvPr userDrawn="1"/>
        </p:nvGrpSpPr>
        <p:grpSpPr>
          <a:xfrm>
            <a:off x="1" y="0"/>
            <a:ext cx="12191999" cy="6858000"/>
            <a:chOff x="1" y="0"/>
            <a:chExt cx="12191999" cy="685800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6526"/>
            <a:ext cx="9779183" cy="1570038"/>
          </a:xfrm>
        </p:spPr>
        <p:txBody>
          <a:bodyPr anchor="b">
            <a:noAutofit/>
          </a:bodyPr>
          <a:lstStyle>
            <a:lvl1pPr>
              <a:defRPr sz="4800" b="1">
                <a:latin typeface="+mj-lt"/>
              </a:defRPr>
            </a:lvl1pPr>
          </a:lstStyle>
          <a:p>
            <a:r>
              <a:rPr lang="en-US" dirty="0"/>
              <a:t>Click to add title</a:t>
            </a:r>
          </a:p>
        </p:txBody>
      </p:sp>
      <p:sp>
        <p:nvSpPr>
          <p:cNvPr id="18" name="Text Placeholder 17">
            <a:extLst>
              <a:ext uri="{FF2B5EF4-FFF2-40B4-BE49-F238E27FC236}">
                <a16:creationId xmlns:a16="http://schemas.microsoft.com/office/drawing/2014/main" id="{7EBCFC05-28F2-ED12-5DAE-0D1A11FE8AEF}"/>
              </a:ext>
            </a:extLst>
          </p:cNvPr>
          <p:cNvSpPr>
            <a:spLocks noGrp="1"/>
          </p:cNvSpPr>
          <p:nvPr>
            <p:ph type="body" sz="quarter" idx="13" hasCustomPrompt="1"/>
          </p:nvPr>
        </p:nvSpPr>
        <p:spPr>
          <a:xfrm>
            <a:off x="1166813" y="2023984"/>
            <a:ext cx="4664075" cy="469051"/>
          </a:xfrm>
        </p:spPr>
        <p:txBody>
          <a:bodyPr>
            <a:noAutofit/>
          </a:bodyPr>
          <a:lstStyle>
            <a:lvl1pPr marL="0" indent="0">
              <a:buFont typeface="Arial" panose="020B0604020202020204" pitchFamily="34" charset="0"/>
              <a:buNone/>
              <a:defRPr sz="2800" b="0">
                <a:latin typeface="+mj-lt"/>
              </a:defRPr>
            </a:lvl1pPr>
          </a:lstStyle>
          <a:p>
            <a:pPr lvl="0"/>
            <a:r>
              <a:rPr lang="en-US" dirty="0"/>
              <a:t>Click to add text</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528203"/>
            <a:ext cx="4663440" cy="2828613"/>
          </a:xfrm>
        </p:spPr>
        <p:txBody>
          <a:bodyPr>
            <a:norm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Text Placeholder 17">
            <a:extLst>
              <a:ext uri="{FF2B5EF4-FFF2-40B4-BE49-F238E27FC236}">
                <a16:creationId xmlns:a16="http://schemas.microsoft.com/office/drawing/2014/main" id="{1487DE67-2E54-8713-8739-360433587047}"/>
              </a:ext>
            </a:extLst>
          </p:cNvPr>
          <p:cNvSpPr>
            <a:spLocks noGrp="1"/>
          </p:cNvSpPr>
          <p:nvPr>
            <p:ph type="body" sz="quarter" idx="14" hasCustomPrompt="1"/>
          </p:nvPr>
        </p:nvSpPr>
        <p:spPr>
          <a:xfrm>
            <a:off x="6283235" y="2023984"/>
            <a:ext cx="4664075" cy="469051"/>
          </a:xfrm>
        </p:spPr>
        <p:txBody>
          <a:bodyPr>
            <a:noAutofit/>
          </a:bodyPr>
          <a:lstStyle>
            <a:lvl1pPr marL="0" indent="0">
              <a:buFont typeface="Arial" panose="020B0604020202020204" pitchFamily="34" charset="0"/>
              <a:buNone/>
              <a:defRPr sz="2800" b="0">
                <a:latin typeface="+mj-lt"/>
              </a:defRPr>
            </a:lvl1pPr>
          </a:lstStyle>
          <a:p>
            <a:pPr lvl="0"/>
            <a:r>
              <a:rPr lang="en-US" dirty="0"/>
              <a:t>Click to add text</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hasCustomPrompt="1"/>
          </p:nvPr>
        </p:nvSpPr>
        <p:spPr>
          <a:xfrm>
            <a:off x="6283235" y="2528203"/>
            <a:ext cx="4663440" cy="2828613"/>
          </a:xfrm>
        </p:spPr>
        <p:txBody>
          <a:bodyPr>
            <a:norm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a:t>9/8/20XX</a:t>
            </a:r>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1319127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3 Column Content">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79F46B00-4AE8-52A2-6926-FC2F5DD1FAD4}"/>
              </a:ext>
              <a:ext uri="{C183D7F6-B498-43B3-948B-1728B52AA6E4}">
                <adec:decorative xmlns:adec="http://schemas.microsoft.com/office/drawing/2017/decorative" val="1"/>
              </a:ext>
            </a:extLst>
          </p:cNvPr>
          <p:cNvGrpSpPr/>
          <p:nvPr userDrawn="1"/>
        </p:nvGrpSpPr>
        <p:grpSpPr>
          <a:xfrm>
            <a:off x="-2364" y="0"/>
            <a:ext cx="12194364" cy="6858000"/>
            <a:chOff x="-2364" y="0"/>
            <a:chExt cx="12194364" cy="6858000"/>
          </a:xfrm>
        </p:grpSpPr>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381000"/>
            <a:ext cx="9779183" cy="1325563"/>
          </a:xfrm>
        </p:spPr>
        <p:txBody>
          <a:bodyPr anchor="b">
            <a:noAutofit/>
          </a:bodyPr>
          <a:lstStyle>
            <a:lvl1pPr>
              <a:defRPr sz="4800" b="1">
                <a:latin typeface="+mj-lt"/>
              </a:defRPr>
            </a:lvl1pPr>
          </a:lstStyle>
          <a:p>
            <a:r>
              <a:rPr lang="en-US" dirty="0"/>
              <a:t>Click to add title</a:t>
            </a:r>
          </a:p>
        </p:txBody>
      </p:sp>
      <p:sp>
        <p:nvSpPr>
          <p:cNvPr id="19" name="Text Placeholder 18">
            <a:extLst>
              <a:ext uri="{FF2B5EF4-FFF2-40B4-BE49-F238E27FC236}">
                <a16:creationId xmlns:a16="http://schemas.microsoft.com/office/drawing/2014/main" id="{E794B347-3274-3D51-85DF-420355004790}"/>
              </a:ext>
            </a:extLst>
          </p:cNvPr>
          <p:cNvSpPr>
            <a:spLocks noGrp="1"/>
          </p:cNvSpPr>
          <p:nvPr>
            <p:ph type="body" sz="quarter" idx="14" hasCustomPrompt="1"/>
          </p:nvPr>
        </p:nvSpPr>
        <p:spPr>
          <a:xfrm>
            <a:off x="1166813" y="2020329"/>
            <a:ext cx="3219450" cy="468933"/>
          </a:xfrm>
        </p:spPr>
        <p:txBody>
          <a:bodyPr>
            <a:noAutofit/>
          </a:bodyPr>
          <a:lstStyle>
            <a:lvl1pPr marL="0" indent="0">
              <a:buFont typeface="Arial" panose="020B0604020202020204" pitchFamily="34" charset="0"/>
              <a:buNone/>
              <a:defRPr sz="2800" b="0">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1" y="2526318"/>
            <a:ext cx="3218688" cy="2828613"/>
          </a:xfrm>
        </p:spPr>
        <p:txBody>
          <a:bodyPr>
            <a:norm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Text Placeholder 18">
            <a:extLst>
              <a:ext uri="{FF2B5EF4-FFF2-40B4-BE49-F238E27FC236}">
                <a16:creationId xmlns:a16="http://schemas.microsoft.com/office/drawing/2014/main" id="{DAAFFF32-276A-0586-D4FD-02CA694F3152}"/>
              </a:ext>
            </a:extLst>
          </p:cNvPr>
          <p:cNvSpPr>
            <a:spLocks noGrp="1"/>
          </p:cNvSpPr>
          <p:nvPr>
            <p:ph type="body" sz="quarter" idx="15" hasCustomPrompt="1"/>
          </p:nvPr>
        </p:nvSpPr>
        <p:spPr>
          <a:xfrm>
            <a:off x="4683787" y="2020329"/>
            <a:ext cx="3173279" cy="468933"/>
          </a:xfrm>
        </p:spPr>
        <p:txBody>
          <a:bodyPr>
            <a:noAutofit/>
          </a:bodyPr>
          <a:lstStyle>
            <a:lvl1pPr marL="0" indent="0">
              <a:buFont typeface="Arial" panose="020B0604020202020204" pitchFamily="34" charset="0"/>
              <a:buNone/>
              <a:defRPr sz="2800" b="0">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hasCustomPrompt="1"/>
          </p:nvPr>
        </p:nvSpPr>
        <p:spPr>
          <a:xfrm>
            <a:off x="4683787" y="2526318"/>
            <a:ext cx="3173279" cy="2828613"/>
          </a:xfrm>
        </p:spPr>
        <p:txBody>
          <a:bodyPr>
            <a:norm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Text Placeholder 18">
            <a:extLst>
              <a:ext uri="{FF2B5EF4-FFF2-40B4-BE49-F238E27FC236}">
                <a16:creationId xmlns:a16="http://schemas.microsoft.com/office/drawing/2014/main" id="{FDD55F25-7BEF-26A6-157A-97540EC739C2}"/>
              </a:ext>
            </a:extLst>
          </p:cNvPr>
          <p:cNvSpPr>
            <a:spLocks noGrp="1"/>
          </p:cNvSpPr>
          <p:nvPr>
            <p:ph type="body" sz="quarter" idx="16" hasCustomPrompt="1"/>
          </p:nvPr>
        </p:nvSpPr>
        <p:spPr>
          <a:xfrm>
            <a:off x="8200082" y="2018581"/>
            <a:ext cx="3173279" cy="468933"/>
          </a:xfrm>
        </p:spPr>
        <p:txBody>
          <a:bodyPr>
            <a:noAutofit/>
          </a:bodyPr>
          <a:lstStyle>
            <a:lvl1pPr marL="0" indent="0">
              <a:buFont typeface="Arial" panose="020B0604020202020204" pitchFamily="34" charset="0"/>
              <a:buNone/>
              <a:defRPr sz="2800" b="0">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a:t>
            </a:r>
          </a:p>
        </p:txBody>
      </p:sp>
      <p:sp>
        <p:nvSpPr>
          <p:cNvPr id="16" name="Content Placeholder 2">
            <a:extLst>
              <a:ext uri="{FF2B5EF4-FFF2-40B4-BE49-F238E27FC236}">
                <a16:creationId xmlns:a16="http://schemas.microsoft.com/office/drawing/2014/main" id="{43D62993-A055-DF4F-9286-4FFE3A5C7FD7}"/>
              </a:ext>
            </a:extLst>
          </p:cNvPr>
          <p:cNvSpPr>
            <a:spLocks noGrp="1"/>
          </p:cNvSpPr>
          <p:nvPr>
            <p:ph idx="13" hasCustomPrompt="1"/>
          </p:nvPr>
        </p:nvSpPr>
        <p:spPr>
          <a:xfrm>
            <a:off x="8200082" y="2526318"/>
            <a:ext cx="3173279" cy="2828613"/>
          </a:xfrm>
        </p:spPr>
        <p:txBody>
          <a:bodyPr>
            <a:norm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r>
              <a:rPr lang="en-US"/>
              <a:t>9/8/20XX</a:t>
            </a:r>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569764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78AD52EA-B01E-8D38-D87A-BF7EB5B58A82}"/>
              </a:ext>
              <a:ext uri="{C183D7F6-B498-43B3-948B-1728B52AA6E4}">
                <adec:decorative xmlns:adec="http://schemas.microsoft.com/office/drawing/2017/decorative" val="1"/>
              </a:ext>
            </a:extLst>
          </p:cNvPr>
          <p:cNvGrpSpPr/>
          <p:nvPr userDrawn="1"/>
        </p:nvGrpSpPr>
        <p:grpSpPr>
          <a:xfrm>
            <a:off x="0" y="-1"/>
            <a:ext cx="12192001" cy="6864796"/>
            <a:chOff x="0" y="-1"/>
            <a:chExt cx="12192001" cy="6864796"/>
          </a:xfrm>
        </p:grpSpPr>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167494" y="252549"/>
            <a:ext cx="6220278" cy="3257414"/>
          </a:xfrm>
        </p:spPr>
        <p:txBody>
          <a:bodyPr anchor="b">
            <a:noAutofit/>
          </a:bodyPr>
          <a:lstStyle>
            <a:lvl1pPr algn="l">
              <a:defRPr sz="6000" b="1">
                <a:latin typeface="+mj-lt"/>
              </a:defRPr>
            </a:lvl1pPr>
          </a:lstStyle>
          <a:p>
            <a:r>
              <a:rPr lang="en-US" dirty="0"/>
              <a:t>Click to add title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hasCustomPrompt="1"/>
          </p:nvPr>
        </p:nvSpPr>
        <p:spPr>
          <a:xfrm>
            <a:off x="1167493" y="3685939"/>
            <a:ext cx="6220277" cy="2919512"/>
          </a:xfrm>
        </p:spPr>
        <p:txBody>
          <a:bodyPr anchor="t" anchorCtr="0">
            <a:norm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dirty="0"/>
              <a:t>Click to add text</a:t>
            </a:r>
          </a:p>
        </p:txBody>
      </p:sp>
    </p:spTree>
    <p:extLst>
      <p:ext uri="{BB962C8B-B14F-4D97-AF65-F5344CB8AC3E}">
        <p14:creationId xmlns:p14="http://schemas.microsoft.com/office/powerpoint/2010/main" val="254470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AC10D125-AB73-D276-4947-94204736A30D}"/>
              </a:ext>
              <a:ext uri="{C183D7F6-B498-43B3-948B-1728B52AA6E4}">
                <adec:decorative xmlns:adec="http://schemas.microsoft.com/office/drawing/2017/decorative" val="1"/>
              </a:ext>
            </a:extLst>
          </p:cNvPr>
          <p:cNvGrpSpPr/>
          <p:nvPr userDrawn="1"/>
        </p:nvGrpSpPr>
        <p:grpSpPr>
          <a:xfrm>
            <a:off x="1" y="0"/>
            <a:ext cx="12191999" cy="6858000"/>
            <a:chOff x="1" y="0"/>
            <a:chExt cx="12191999" cy="6858000"/>
          </a:xfrm>
        </p:grpSpPr>
        <p:sp>
          <p:nvSpPr>
            <p:cNvPr id="4" name="Freeform 3">
              <a:extLst>
                <a:ext uri="{FF2B5EF4-FFF2-40B4-BE49-F238E27FC236}">
                  <a16:creationId xmlns:a16="http://schemas.microsoft.com/office/drawing/2014/main" id="{6A7F6A3F-E1DD-A246-9A6D-5F9B18BA2588}"/>
                </a:ext>
                <a:ext uri="{C183D7F6-B498-43B3-948B-1728B52AA6E4}">
                  <adec:decorative xmlns:adec="http://schemas.microsoft.com/office/drawing/2017/decorative" val="1"/>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 uri="{C183D7F6-B498-43B3-948B-1728B52AA6E4}">
                  <adec:decorative xmlns:adec="http://schemas.microsoft.com/office/drawing/2017/decorative" val="1"/>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 uri="{C183D7F6-B498-43B3-948B-1728B52AA6E4}">
                  <adec:decorative xmlns:adec="http://schemas.microsoft.com/office/drawing/2017/decorative" val="1"/>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 uri="{C183D7F6-B498-43B3-948B-1728B52AA6E4}">
                  <adec:decorative xmlns:adec="http://schemas.microsoft.com/office/drawing/2017/decorative" val="1"/>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6526"/>
            <a:ext cx="9779183" cy="1570038"/>
          </a:xfrm>
        </p:spPr>
        <p:txBody>
          <a:bodyPr anchor="b">
            <a:noAutofit/>
          </a:bodyPr>
          <a:lstStyle>
            <a:lvl1pPr>
              <a:defRPr sz="48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017467"/>
            <a:ext cx="9779182" cy="3366815"/>
          </a:xfrm>
        </p:spPr>
        <p:txBody>
          <a:bodyPr>
            <a:norm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a:t>9/8/20XX</a:t>
            </a:r>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CCEDB282-8288-C81F-52B5-048A3E80C931}"/>
              </a:ext>
              <a:ext uri="{C183D7F6-B498-43B3-948B-1728B52AA6E4}">
                <adec:decorative xmlns:adec="http://schemas.microsoft.com/office/drawing/2017/decorative" val="1"/>
              </a:ext>
            </a:extLst>
          </p:cNvPr>
          <p:cNvGrpSpPr/>
          <p:nvPr userDrawn="1"/>
        </p:nvGrpSpPr>
        <p:grpSpPr>
          <a:xfrm>
            <a:off x="0" y="-1"/>
            <a:ext cx="12208822" cy="6858003"/>
            <a:chOff x="0" y="-1"/>
            <a:chExt cx="12208822" cy="6858003"/>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3" name="Title 1">
            <a:extLst>
              <a:ext uri="{FF2B5EF4-FFF2-40B4-BE49-F238E27FC236}">
                <a16:creationId xmlns:a16="http://schemas.microsoft.com/office/drawing/2014/main" id="{5E932F0D-7FC3-634B-932C-3625C16C8DE2}"/>
              </a:ext>
            </a:extLst>
          </p:cNvPr>
          <p:cNvSpPr>
            <a:spLocks noGrp="1"/>
          </p:cNvSpPr>
          <p:nvPr>
            <p:ph type="title" hasCustomPrompt="1"/>
          </p:nvPr>
        </p:nvSpPr>
        <p:spPr>
          <a:xfrm>
            <a:off x="1167492" y="136526"/>
            <a:ext cx="9779183" cy="1570038"/>
          </a:xfrm>
        </p:spPr>
        <p:txBody>
          <a:bodyPr anchor="b">
            <a:noAutofit/>
          </a:bodyPr>
          <a:lstStyle>
            <a:lvl1pPr>
              <a:defRPr sz="4800" b="1">
                <a:latin typeface="+mj-lt"/>
              </a:defRPr>
            </a:lvl1pPr>
          </a:lstStyle>
          <a:p>
            <a:r>
              <a:rPr lang="en-US" dirty="0"/>
              <a:t>Click to add title</a:t>
            </a:r>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hasCustomPrompt="1"/>
          </p:nvPr>
        </p:nvSpPr>
        <p:spPr>
          <a:xfrm>
            <a:off x="1167492" y="2653167"/>
            <a:ext cx="9779183" cy="3436483"/>
          </a:xfrm>
        </p:spPr>
        <p:txBody>
          <a:bodyPr>
            <a:norm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add text</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r>
              <a:rPr lang="en-US"/>
              <a:t>9/8/20XX</a:t>
            </a:r>
            <a:endParaRPr lang="en-US" dirty="0"/>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95FBCE6F-2AA9-31FE-8148-33B480735599}"/>
              </a:ext>
              <a:ext uri="{C183D7F6-B498-43B3-948B-1728B52AA6E4}">
                <adec:decorative xmlns:adec="http://schemas.microsoft.com/office/drawing/2017/decorative" val="1"/>
              </a:ext>
            </a:extLst>
          </p:cNvPr>
          <p:cNvGrpSpPr/>
          <p:nvPr userDrawn="1"/>
        </p:nvGrpSpPr>
        <p:grpSpPr>
          <a:xfrm>
            <a:off x="0" y="0"/>
            <a:ext cx="12192000" cy="6858000"/>
            <a:chOff x="0" y="0"/>
            <a:chExt cx="12192000" cy="685800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167494" y="177553"/>
            <a:ext cx="6245912" cy="3269447"/>
          </a:xfrm>
        </p:spPr>
        <p:txBody>
          <a:bodyPr anchor="b">
            <a:noAutofit/>
          </a:bodyPr>
          <a:lstStyle>
            <a:lvl1pPr algn="l">
              <a:defRPr sz="6000" b="1">
                <a:solidFill>
                  <a:schemeClr val="bg1"/>
                </a:solidFill>
                <a:latin typeface="+mj-lt"/>
              </a:defRPr>
            </a:lvl1pPr>
          </a:lstStyle>
          <a:p>
            <a:r>
              <a:rPr lang="en-US" dirty="0"/>
              <a:t>Click to add title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hasCustomPrompt="1"/>
          </p:nvPr>
        </p:nvSpPr>
        <p:spPr>
          <a:xfrm>
            <a:off x="1167494" y="3492896"/>
            <a:ext cx="6245912" cy="912850"/>
          </a:xfrm>
        </p:spPr>
        <p:txBody>
          <a:bodyPr anchor="ctr" anchorCtr="0">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98652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aph">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AD71EB95-DE30-3F1F-F9EC-DA4858055C1F}"/>
              </a:ext>
              <a:ext uri="{C183D7F6-B498-43B3-948B-1728B52AA6E4}">
                <adec:decorative xmlns:adec="http://schemas.microsoft.com/office/drawing/2017/decorative" val="1"/>
              </a:ext>
            </a:extLst>
          </p:cNvPr>
          <p:cNvGrpSpPr/>
          <p:nvPr userDrawn="1"/>
        </p:nvGrpSpPr>
        <p:grpSpPr>
          <a:xfrm>
            <a:off x="1" y="1"/>
            <a:ext cx="12191999" cy="6857999"/>
            <a:chOff x="1" y="1"/>
            <a:chExt cx="12191999" cy="6857999"/>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6526"/>
            <a:ext cx="9779183" cy="1570038"/>
          </a:xfrm>
        </p:spPr>
        <p:txBody>
          <a:bodyPr anchor="b">
            <a:noAutofit/>
          </a:bodyPr>
          <a:lstStyle>
            <a:lvl1pPr>
              <a:defRPr sz="48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087561"/>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r>
              <a:rPr lang="en-US"/>
              <a:t>9/8/20XX</a:t>
            </a:r>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9781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h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 uri="{C183D7F6-B498-43B3-948B-1728B52AA6E4}">
                <adec:decorative xmlns:adec="http://schemas.microsoft.com/office/drawing/2017/decorative" val="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6526"/>
            <a:ext cx="9779183" cy="1570038"/>
          </a:xfrm>
        </p:spPr>
        <p:txBody>
          <a:bodyPr anchor="b">
            <a:noAutofit/>
          </a:bodyPr>
          <a:lstStyle>
            <a:lvl1pPr>
              <a:defRPr sz="48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084832"/>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a:t>9/8/20XX</a:t>
            </a:r>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90945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hasCustomPrompt="1"/>
          </p:nvPr>
        </p:nvSpPr>
        <p:spPr>
          <a:xfrm>
            <a:off x="2424826" y="1071418"/>
            <a:ext cx="7342348" cy="3423380"/>
          </a:xfrm>
        </p:spPr>
        <p:txBody>
          <a:bodyPr anchor="b" anchorCtr="0">
            <a:noAutofit/>
          </a:bodyPr>
          <a:lstStyle>
            <a:lvl1pPr algn="ctr">
              <a:lnSpc>
                <a:spcPct val="100000"/>
              </a:lnSpc>
              <a:defRPr sz="4400">
                <a:solidFill>
                  <a:schemeClr val="bg1"/>
                </a:solidFill>
                <a:latin typeface="+mj-lt"/>
              </a:defRPr>
            </a:lvl1pPr>
          </a:lstStyle>
          <a:p>
            <a:r>
              <a:rPr lang="en-US" dirty="0"/>
              <a:t>Click to add title</a:t>
            </a:r>
          </a:p>
        </p:txBody>
      </p:sp>
      <p:sp>
        <p:nvSpPr>
          <p:cNvPr id="8" name="Text Placeholder 7">
            <a:extLst>
              <a:ext uri="{FF2B5EF4-FFF2-40B4-BE49-F238E27FC236}">
                <a16:creationId xmlns:a16="http://schemas.microsoft.com/office/drawing/2014/main" id="{4C91C146-F9A8-9A4C-9508-8590923B8D9A}"/>
              </a:ext>
            </a:extLst>
          </p:cNvPr>
          <p:cNvSpPr>
            <a:spLocks noGrp="1"/>
          </p:cNvSpPr>
          <p:nvPr>
            <p:ph type="body" sz="quarter" idx="13" hasCustomPrompt="1"/>
          </p:nvPr>
        </p:nvSpPr>
        <p:spPr>
          <a:xfrm>
            <a:off x="1022837" y="1071418"/>
            <a:ext cx="1364297" cy="1740788"/>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9" name="Text Placeholder 7">
            <a:extLst>
              <a:ext uri="{FF2B5EF4-FFF2-40B4-BE49-F238E27FC236}">
                <a16:creationId xmlns:a16="http://schemas.microsoft.com/office/drawing/2014/main" id="{612193CD-03AD-D74D-A5CD-747A9B53F49A}"/>
              </a:ext>
            </a:extLst>
          </p:cNvPr>
          <p:cNvSpPr>
            <a:spLocks noGrp="1"/>
          </p:cNvSpPr>
          <p:nvPr>
            <p:ph type="body" sz="quarter" idx="15" hasCustomPrompt="1"/>
          </p:nvPr>
        </p:nvSpPr>
        <p:spPr>
          <a:xfrm>
            <a:off x="9819153" y="3295278"/>
            <a:ext cx="1364297" cy="1690799"/>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10" name="Text Placeholder 9">
            <a:extLst>
              <a:ext uri="{FF2B5EF4-FFF2-40B4-BE49-F238E27FC236}">
                <a16:creationId xmlns:a16="http://schemas.microsoft.com/office/drawing/2014/main" id="{322D6C2B-78AC-DD47-9289-067C968B06C1}"/>
              </a:ext>
            </a:extLst>
          </p:cNvPr>
          <p:cNvSpPr>
            <a:spLocks noGrp="1"/>
          </p:cNvSpPr>
          <p:nvPr>
            <p:ph type="body" sz="quarter" idx="14" hasCustomPrompt="1"/>
          </p:nvPr>
        </p:nvSpPr>
        <p:spPr>
          <a:xfrm>
            <a:off x="6222389" y="4599720"/>
            <a:ext cx="3511550" cy="853643"/>
          </a:xfrm>
        </p:spPr>
        <p:txBody>
          <a:bodyPr>
            <a:norm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a:r>
              <a:rPr lang="en-US" dirty="0"/>
              <a:t>Click to add text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noAutofit/>
          </a:bodyPr>
          <a:lstStyle>
            <a:lvl1pPr>
              <a:defRPr>
                <a:solidFill>
                  <a:schemeClr val="accent2"/>
                </a:solidFill>
                <a:latin typeface="+mn-lt"/>
              </a:defRPr>
            </a:lvl1pPr>
          </a:lstStyle>
          <a:p>
            <a:r>
              <a:rPr lang="en-US"/>
              <a:t>9/8/20XX</a:t>
            </a:r>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noAutofit/>
          </a:bodyPr>
          <a:lstStyle>
            <a:lvl1pPr>
              <a:defRPr>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8C225EC-F6EF-1144-834A-F0B91974AA41}"/>
              </a:ext>
              <a:ext uri="{C183D7F6-B498-43B3-948B-1728B52AA6E4}">
                <adec:decorative xmlns:adec="http://schemas.microsoft.com/office/drawing/2017/decorative" val="1"/>
              </a:ext>
            </a:extLst>
          </p:cNvPr>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 name="Group 1">
            <a:extLst>
              <a:ext uri="{FF2B5EF4-FFF2-40B4-BE49-F238E27FC236}">
                <a16:creationId xmlns:a16="http://schemas.microsoft.com/office/drawing/2014/main" id="{99F76E36-451C-4A7D-4E26-8AB78D34D37A}"/>
              </a:ext>
              <a:ext uri="{C183D7F6-B498-43B3-948B-1728B52AA6E4}">
                <adec:decorative xmlns:adec="http://schemas.microsoft.com/office/drawing/2017/decorative" val="1"/>
              </a:ext>
            </a:extLst>
          </p:cNvPr>
          <p:cNvGrpSpPr/>
          <p:nvPr userDrawn="1"/>
        </p:nvGrpSpPr>
        <p:grpSpPr>
          <a:xfrm>
            <a:off x="9857012" y="-1664"/>
            <a:ext cx="2334989" cy="6859664"/>
            <a:chOff x="9857012" y="-1664"/>
            <a:chExt cx="2334989" cy="6859664"/>
          </a:xfrm>
        </p:grpSpPr>
        <p:sp>
          <p:nvSpPr>
            <p:cNvPr id="19" name="Freeform 18">
              <a:extLst>
                <a:ext uri="{FF2B5EF4-FFF2-40B4-BE49-F238E27FC236}">
                  <a16:creationId xmlns:a16="http://schemas.microsoft.com/office/drawing/2014/main" id="{AAB3BC7E-B34F-EF47-B125-1574C5484E22}"/>
                </a:ext>
                <a:ext uri="{C183D7F6-B498-43B3-948B-1728B52AA6E4}">
                  <adec:decorative xmlns:adec="http://schemas.microsoft.com/office/drawing/2017/decorative" val="1"/>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20">
              <a:extLst>
                <a:ext uri="{FF2B5EF4-FFF2-40B4-BE49-F238E27FC236}">
                  <a16:creationId xmlns:a16="http://schemas.microsoft.com/office/drawing/2014/main" id="{7CBC82D0-4F72-C649-8B7F-D4B087957B6C}"/>
                </a:ext>
                <a:ext uri="{C183D7F6-B498-43B3-948B-1728B52AA6E4}">
                  <adec:decorative xmlns:adec="http://schemas.microsoft.com/office/drawing/2017/decorative" val="1"/>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24">
              <a:extLst>
                <a:ext uri="{FF2B5EF4-FFF2-40B4-BE49-F238E27FC236}">
                  <a16:creationId xmlns:a16="http://schemas.microsoft.com/office/drawing/2014/main" id="{9383F23A-D872-2A4C-B386-A9D269BE694D}"/>
                </a:ext>
                <a:ext uri="{C183D7F6-B498-43B3-948B-1728B52AA6E4}">
                  <adec:decorative xmlns:adec="http://schemas.microsoft.com/office/drawing/2017/decorative" val="1"/>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Oval 25">
              <a:extLst>
                <a:ext uri="{FF2B5EF4-FFF2-40B4-BE49-F238E27FC236}">
                  <a16:creationId xmlns:a16="http://schemas.microsoft.com/office/drawing/2014/main" id="{9221FFDB-AAE2-5943-97A1-82D66AE05DB4}"/>
                </a:ext>
                <a:ext uri="{C183D7F6-B498-43B3-948B-1728B52AA6E4}">
                  <adec:decorative xmlns:adec="http://schemas.microsoft.com/office/drawing/2017/decorative" val="1"/>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7" name="Freeform 26">
              <a:extLst>
                <a:ext uri="{FF2B5EF4-FFF2-40B4-BE49-F238E27FC236}">
                  <a16:creationId xmlns:a16="http://schemas.microsoft.com/office/drawing/2014/main" id="{2E58EEF7-63CA-A845-BAC4-9D3BE05918B5}"/>
                </a:ext>
                <a:ext uri="{C183D7F6-B498-43B3-948B-1728B52AA6E4}">
                  <adec:decorative xmlns:adec="http://schemas.microsoft.com/office/drawing/2017/decorative" val="1"/>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757A4624-D8ED-2E4B-AF8C-00DFA6A72D5F}"/>
                </a:ext>
                <a:ext uri="{C183D7F6-B498-43B3-948B-1728B52AA6E4}">
                  <adec:decorative xmlns:adec="http://schemas.microsoft.com/office/drawing/2017/decorative" val="1"/>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28">
              <a:extLst>
                <a:ext uri="{FF2B5EF4-FFF2-40B4-BE49-F238E27FC236}">
                  <a16:creationId xmlns:a16="http://schemas.microsoft.com/office/drawing/2014/main" id="{DF312EF8-91BE-5946-BE31-8CFE107A2FEA}"/>
                </a:ext>
                <a:ext uri="{C183D7F6-B498-43B3-948B-1728B52AA6E4}">
                  <adec:decorative xmlns:adec="http://schemas.microsoft.com/office/drawing/2017/decorative" val="1"/>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31" name="Title 1">
            <a:extLst>
              <a:ext uri="{FF2B5EF4-FFF2-40B4-BE49-F238E27FC236}">
                <a16:creationId xmlns:a16="http://schemas.microsoft.com/office/drawing/2014/main" id="{1E40CEAF-B1BB-174E-A798-3BA60D9C0458}"/>
              </a:ext>
            </a:extLst>
          </p:cNvPr>
          <p:cNvSpPr>
            <a:spLocks noGrp="1"/>
          </p:cNvSpPr>
          <p:nvPr>
            <p:ph type="title" hasCustomPrompt="1"/>
          </p:nvPr>
        </p:nvSpPr>
        <p:spPr>
          <a:xfrm>
            <a:off x="750430" y="136526"/>
            <a:ext cx="8401624" cy="1570038"/>
          </a:xfrm>
        </p:spPr>
        <p:txBody>
          <a:bodyPr lIns="0" anchor="b">
            <a:noAutofit/>
          </a:bodyPr>
          <a:lstStyle>
            <a:lvl1pPr>
              <a:defRPr sz="4800" b="1">
                <a:latin typeface="+mj-lt"/>
              </a:defRPr>
            </a:lvl1pPr>
          </a:lstStyle>
          <a:p>
            <a:r>
              <a:rPr lang="en-US" dirty="0"/>
              <a:t>Click to add title</a:t>
            </a:r>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hasCustomPrompt="1"/>
          </p:nvPr>
        </p:nvSpPr>
        <p:spPr>
          <a:xfrm>
            <a:off x="750429" y="2227758"/>
            <a:ext cx="1200374" cy="1201242"/>
          </a:xfrm>
        </p:spPr>
        <p:txBody>
          <a:bodyPr>
            <a:noAutofit/>
          </a:bodyPr>
          <a:lstStyle>
            <a:lvl1pPr marL="0" indent="0" algn="ctr">
              <a:buNone/>
              <a:defRPr sz="1200">
                <a:solidFill>
                  <a:schemeClr val="tx1"/>
                </a:solidFill>
                <a:latin typeface="+mn-lt"/>
              </a:defRPr>
            </a:lvl1pPr>
          </a:lstStyle>
          <a:p>
            <a:r>
              <a:rPr lang="en-US" dirty="0"/>
              <a:t>Click to add picture</a:t>
            </a:r>
          </a:p>
        </p:txBody>
      </p:sp>
      <p:sp>
        <p:nvSpPr>
          <p:cNvPr id="10" name="Text Placeholder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2123351" y="2227758"/>
            <a:ext cx="2281237" cy="546304"/>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11" name="Text Placeholder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2123350" y="2811645"/>
            <a:ext cx="2281237" cy="621189"/>
          </a:xfrm>
        </p:spPr>
        <p:txBody>
          <a:bodyPr lIns="0" tIns="0" rIns="0" bIns="0">
            <a:norm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7" name="Picture Placeholder 23">
            <a:extLst>
              <a:ext uri="{FF2B5EF4-FFF2-40B4-BE49-F238E27FC236}">
                <a16:creationId xmlns:a16="http://schemas.microsoft.com/office/drawing/2014/main" id="{9ABA5222-6FD6-405B-8AC8-18022C36590F}"/>
              </a:ext>
            </a:extLst>
          </p:cNvPr>
          <p:cNvSpPr>
            <a:spLocks noGrp="1"/>
          </p:cNvSpPr>
          <p:nvPr>
            <p:ph type="pic" sz="quarter" idx="14" hasCustomPrompt="1"/>
          </p:nvPr>
        </p:nvSpPr>
        <p:spPr>
          <a:xfrm>
            <a:off x="5495813" y="2227758"/>
            <a:ext cx="1200374" cy="1201242"/>
          </a:xfrm>
        </p:spPr>
        <p:txBody>
          <a:bodyPr>
            <a:noAutofit/>
          </a:bodyPr>
          <a:lstStyle>
            <a:lvl1pPr marL="0" indent="0" algn="ctr">
              <a:buNone/>
              <a:defRPr sz="1200">
                <a:solidFill>
                  <a:schemeClr val="tx1"/>
                </a:solidFill>
                <a:latin typeface="+mn-lt"/>
              </a:defRPr>
            </a:lvl1pPr>
          </a:lstStyle>
          <a:p>
            <a:r>
              <a:rPr lang="en-US" dirty="0"/>
              <a:t>Click to add picture</a:t>
            </a:r>
          </a:p>
        </p:txBody>
      </p:sp>
      <p:sp>
        <p:nvSpPr>
          <p:cNvPr id="12" name="Text Placeholder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6870817" y="2223923"/>
            <a:ext cx="2281237" cy="546304"/>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13" name="Text Placeholder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6870816" y="2807810"/>
            <a:ext cx="2281237" cy="621189"/>
          </a:xfrm>
        </p:spPr>
        <p:txBody>
          <a:bodyPr lIns="0" tIns="0" rIns="0" bIns="0">
            <a:norm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8" name="Picture Placeholder 23">
            <a:extLst>
              <a:ext uri="{FF2B5EF4-FFF2-40B4-BE49-F238E27FC236}">
                <a16:creationId xmlns:a16="http://schemas.microsoft.com/office/drawing/2014/main" id="{124DE785-775F-4AE4-94B3-FA728188EBA5}"/>
              </a:ext>
            </a:extLst>
          </p:cNvPr>
          <p:cNvSpPr>
            <a:spLocks noGrp="1"/>
          </p:cNvSpPr>
          <p:nvPr>
            <p:ph type="pic" sz="quarter" idx="15" hasCustomPrompt="1"/>
          </p:nvPr>
        </p:nvSpPr>
        <p:spPr>
          <a:xfrm>
            <a:off x="750429" y="4254273"/>
            <a:ext cx="1200374" cy="1201242"/>
          </a:xfrm>
        </p:spPr>
        <p:txBody>
          <a:bodyPr>
            <a:noAutofit/>
          </a:bodyPr>
          <a:lstStyle>
            <a:lvl1pPr marL="0" indent="0" algn="ctr">
              <a:buNone/>
              <a:defRPr sz="1200">
                <a:solidFill>
                  <a:schemeClr val="tx1"/>
                </a:solidFill>
                <a:latin typeface="+mn-lt"/>
              </a:defRPr>
            </a:lvl1pPr>
          </a:lstStyle>
          <a:p>
            <a:r>
              <a:rPr lang="en-US" dirty="0"/>
              <a:t>Click to add picture</a:t>
            </a:r>
          </a:p>
        </p:txBody>
      </p:sp>
      <p:sp>
        <p:nvSpPr>
          <p:cNvPr id="14" name="Text Placeholder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2123351" y="4300151"/>
            <a:ext cx="2281237" cy="546304"/>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15" name="Text Placeholder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2123350" y="4884038"/>
            <a:ext cx="2281237" cy="571477"/>
          </a:xfrm>
        </p:spPr>
        <p:txBody>
          <a:bodyPr lIns="0" tIns="0" rIns="0" bIns="0">
            <a:norm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9" name="Picture Placeholder 23">
            <a:extLst>
              <a:ext uri="{FF2B5EF4-FFF2-40B4-BE49-F238E27FC236}">
                <a16:creationId xmlns:a16="http://schemas.microsoft.com/office/drawing/2014/main" id="{F5694B35-7776-4DB9-9EB7-3AF076EC357D}"/>
              </a:ext>
            </a:extLst>
          </p:cNvPr>
          <p:cNvSpPr>
            <a:spLocks noGrp="1"/>
          </p:cNvSpPr>
          <p:nvPr>
            <p:ph type="pic" sz="quarter" idx="16" hasCustomPrompt="1"/>
          </p:nvPr>
        </p:nvSpPr>
        <p:spPr>
          <a:xfrm>
            <a:off x="5495813" y="4254273"/>
            <a:ext cx="1200374" cy="1201242"/>
          </a:xfrm>
        </p:spPr>
        <p:txBody>
          <a:bodyPr>
            <a:noAutofit/>
          </a:bodyPr>
          <a:lstStyle>
            <a:lvl1pPr marL="0" indent="0" algn="ctr">
              <a:buNone/>
              <a:defRPr sz="1200">
                <a:solidFill>
                  <a:schemeClr val="tx1"/>
                </a:solidFill>
                <a:latin typeface="+mn-lt"/>
              </a:defRPr>
            </a:lvl1pPr>
          </a:lstStyle>
          <a:p>
            <a:r>
              <a:rPr lang="en-US" dirty="0"/>
              <a:t>Click to add picture</a:t>
            </a:r>
          </a:p>
        </p:txBody>
      </p:sp>
      <p:sp>
        <p:nvSpPr>
          <p:cNvPr id="16" name="Text Placeholder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6870817" y="4300151"/>
            <a:ext cx="2281237" cy="546304"/>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17" name="Text Placeholder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6870816" y="4884038"/>
            <a:ext cx="2281237" cy="571477"/>
          </a:xfrm>
        </p:spPr>
        <p:txBody>
          <a:bodyPr lIns="0" tIns="0" rIns="0" bIns="0">
            <a:norm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a:xfrm>
            <a:off x="381000" y="6356350"/>
            <a:ext cx="1569803" cy="365125"/>
          </a:xfrm>
        </p:spPr>
        <p:txBody>
          <a:bodyPr>
            <a:noAutofit/>
          </a:bodyPr>
          <a:lstStyle>
            <a:lvl1pPr>
              <a:defRPr>
                <a:solidFill>
                  <a:schemeClr val="accent3"/>
                </a:solidFill>
                <a:latin typeface="+mn-lt"/>
              </a:defRPr>
            </a:lvl1pPr>
          </a:lstStyle>
          <a:p>
            <a:r>
              <a:rPr lang="en-US"/>
              <a:t>9/8/20XX</a:t>
            </a:r>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a:xfrm>
            <a:off x="2871106" y="6356350"/>
            <a:ext cx="4114800" cy="365125"/>
          </a:xfrm>
        </p:spPr>
        <p:txBody>
          <a:bodyPr>
            <a:noAutofit/>
          </a:bodyPr>
          <a:lstStyle>
            <a:lvl1pPr>
              <a:defRPr>
                <a:solidFill>
                  <a:schemeClr val="accent3"/>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8332334" y="6356350"/>
            <a:ext cx="1167495"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54419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ole team">
    <p:bg>
      <p:bgPr>
        <a:solidFill>
          <a:schemeClr val="accent2"/>
        </a:solidFill>
        <a:effectLst/>
      </p:bgPr>
    </p:bg>
    <p:spTree>
      <p:nvGrpSpPr>
        <p:cNvPr id="1" name=""/>
        <p:cNvGrpSpPr/>
        <p:nvPr/>
      </p:nvGrpSpPr>
      <p:grpSpPr>
        <a:xfrm>
          <a:off x="0" y="0"/>
          <a:ext cx="0" cy="0"/>
          <a:chOff x="0" y="0"/>
          <a:chExt cx="0" cy="0"/>
        </a:xfrm>
      </p:grpSpPr>
      <p:sp>
        <p:nvSpPr>
          <p:cNvPr id="54" name="Title 1">
            <a:extLst>
              <a:ext uri="{FF2B5EF4-FFF2-40B4-BE49-F238E27FC236}">
                <a16:creationId xmlns:a16="http://schemas.microsoft.com/office/drawing/2014/main" id="{6825B690-1AD7-4243-AC42-D2CF19B7B02C}"/>
              </a:ext>
            </a:extLst>
          </p:cNvPr>
          <p:cNvSpPr>
            <a:spLocks noGrp="1"/>
          </p:cNvSpPr>
          <p:nvPr>
            <p:ph type="title" hasCustomPrompt="1"/>
          </p:nvPr>
        </p:nvSpPr>
        <p:spPr>
          <a:xfrm>
            <a:off x="750430" y="71021"/>
            <a:ext cx="10678142" cy="1635542"/>
          </a:xfrm>
        </p:spPr>
        <p:txBody>
          <a:bodyPr lIns="0" anchor="b">
            <a:noAutofit/>
          </a:bodyPr>
          <a:lstStyle>
            <a:lvl1pPr>
              <a:defRPr sz="4800" b="1">
                <a:latin typeface="+mj-lt"/>
              </a:defRPr>
            </a:lvl1pPr>
          </a:lstStyle>
          <a:p>
            <a:r>
              <a:rPr lang="en-US" dirty="0"/>
              <a:t>Click to add title</a:t>
            </a:r>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hasCustomPrompt="1"/>
          </p:nvPr>
        </p:nvSpPr>
        <p:spPr>
          <a:xfrm>
            <a:off x="750429" y="2068734"/>
            <a:ext cx="904987" cy="905641"/>
          </a:xfrm>
        </p:spPr>
        <p:txBody>
          <a:bodyPr lIns="0" rIns="0">
            <a:noAutofit/>
          </a:bodyPr>
          <a:lstStyle>
            <a:lvl1pPr marL="0" indent="0" algn="ctr">
              <a:lnSpc>
                <a:spcPct val="90000"/>
              </a:lnSpc>
              <a:spcBef>
                <a:spcPts val="0"/>
              </a:spcBef>
              <a:buFont typeface="Arial" panose="020B0604020202020204" pitchFamily="34" charset="0"/>
              <a:buNone/>
              <a:defRPr sz="1100">
                <a:solidFill>
                  <a:schemeClr val="tx1"/>
                </a:solidFill>
              </a:defRPr>
            </a:lvl1pPr>
          </a:lstStyle>
          <a:p>
            <a:r>
              <a:rPr lang="en-US" dirty="0"/>
              <a:t>Click to add picture</a:t>
            </a:r>
          </a:p>
        </p:txBody>
      </p:sp>
      <p:sp>
        <p:nvSpPr>
          <p:cNvPr id="31" name="Text Placeholder 28">
            <a:extLst>
              <a:ext uri="{FF2B5EF4-FFF2-40B4-BE49-F238E27FC236}">
                <a16:creationId xmlns:a16="http://schemas.microsoft.com/office/drawing/2014/main" id="{1825005B-0520-EC49-9A5C-554CB700387B}"/>
              </a:ext>
            </a:extLst>
          </p:cNvPr>
          <p:cNvSpPr>
            <a:spLocks noGrp="1"/>
          </p:cNvSpPr>
          <p:nvPr>
            <p:ph type="body" sz="quarter" idx="17" hasCustomPrompt="1"/>
          </p:nvPr>
        </p:nvSpPr>
        <p:spPr>
          <a:xfrm>
            <a:off x="750430" y="2994545"/>
            <a:ext cx="2663665"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32" name="Text Placeholder 28">
            <a:extLst>
              <a:ext uri="{FF2B5EF4-FFF2-40B4-BE49-F238E27FC236}">
                <a16:creationId xmlns:a16="http://schemas.microsoft.com/office/drawing/2014/main" id="{B6697B92-AF89-2C46-BC1E-6CB47E8EA421}"/>
              </a:ext>
            </a:extLst>
          </p:cNvPr>
          <p:cNvSpPr>
            <a:spLocks noGrp="1"/>
          </p:cNvSpPr>
          <p:nvPr>
            <p:ph type="body" sz="quarter" idx="18" hasCustomPrompt="1"/>
          </p:nvPr>
        </p:nvSpPr>
        <p:spPr>
          <a:xfrm>
            <a:off x="750429" y="3379791"/>
            <a:ext cx="2663665"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33" name="Picture Placeholder 23">
            <a:extLst>
              <a:ext uri="{FF2B5EF4-FFF2-40B4-BE49-F238E27FC236}">
                <a16:creationId xmlns:a16="http://schemas.microsoft.com/office/drawing/2014/main" id="{FA9FEBB0-45F1-DF45-89C4-B343F8B20BA0}"/>
              </a:ext>
            </a:extLst>
          </p:cNvPr>
          <p:cNvSpPr>
            <a:spLocks noGrp="1"/>
          </p:cNvSpPr>
          <p:nvPr>
            <p:ph type="pic" sz="quarter" idx="28" hasCustomPrompt="1"/>
          </p:nvPr>
        </p:nvSpPr>
        <p:spPr>
          <a:xfrm>
            <a:off x="3549397" y="2068734"/>
            <a:ext cx="904987" cy="905641"/>
          </a:xfrm>
        </p:spPr>
        <p:txBody>
          <a:bodyPr>
            <a:noAutofit/>
          </a:bodyPr>
          <a:lstStyle>
            <a:lvl1pPr marL="0" indent="0" algn="ctr">
              <a:lnSpc>
                <a:spcPct val="90000"/>
              </a:lnSpc>
              <a:spcBef>
                <a:spcPts val="0"/>
              </a:spcBef>
              <a:buFont typeface="Arial" panose="020B0604020202020204" pitchFamily="34" charset="0"/>
              <a:buNone/>
              <a:defRPr sz="1100">
                <a:solidFill>
                  <a:schemeClr val="tx1"/>
                </a:solidFill>
              </a:defRPr>
            </a:lvl1pPr>
          </a:lstStyle>
          <a:p>
            <a:r>
              <a:rPr lang="en-US" dirty="0"/>
              <a:t>Click to add picture</a:t>
            </a:r>
          </a:p>
        </p:txBody>
      </p:sp>
      <p:sp>
        <p:nvSpPr>
          <p:cNvPr id="34" name="Text Placeholder 28">
            <a:extLst>
              <a:ext uri="{FF2B5EF4-FFF2-40B4-BE49-F238E27FC236}">
                <a16:creationId xmlns:a16="http://schemas.microsoft.com/office/drawing/2014/main" id="{EF331731-A7FC-C245-A9C1-0B1A2E994DB6}"/>
              </a:ext>
            </a:extLst>
          </p:cNvPr>
          <p:cNvSpPr>
            <a:spLocks noGrp="1"/>
          </p:cNvSpPr>
          <p:nvPr>
            <p:ph type="body" sz="quarter" idx="29" hasCustomPrompt="1"/>
          </p:nvPr>
        </p:nvSpPr>
        <p:spPr>
          <a:xfrm>
            <a:off x="3549398" y="2994545"/>
            <a:ext cx="2663665"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35" name="Text Placeholder 28">
            <a:extLst>
              <a:ext uri="{FF2B5EF4-FFF2-40B4-BE49-F238E27FC236}">
                <a16:creationId xmlns:a16="http://schemas.microsoft.com/office/drawing/2014/main" id="{313B974E-E762-EE48-B2DF-C8F10DF73444}"/>
              </a:ext>
            </a:extLst>
          </p:cNvPr>
          <p:cNvSpPr>
            <a:spLocks noGrp="1"/>
          </p:cNvSpPr>
          <p:nvPr>
            <p:ph type="body" sz="quarter" idx="30" hasCustomPrompt="1"/>
          </p:nvPr>
        </p:nvSpPr>
        <p:spPr>
          <a:xfrm>
            <a:off x="3549397" y="3379791"/>
            <a:ext cx="2663665"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36" name="Picture Placeholder 23">
            <a:extLst>
              <a:ext uri="{FF2B5EF4-FFF2-40B4-BE49-F238E27FC236}">
                <a16:creationId xmlns:a16="http://schemas.microsoft.com/office/drawing/2014/main" id="{8BA62E8C-79E6-D245-B706-FFB1E051B2D6}"/>
              </a:ext>
            </a:extLst>
          </p:cNvPr>
          <p:cNvSpPr>
            <a:spLocks noGrp="1"/>
          </p:cNvSpPr>
          <p:nvPr>
            <p:ph type="pic" sz="quarter" idx="31" hasCustomPrompt="1"/>
          </p:nvPr>
        </p:nvSpPr>
        <p:spPr>
          <a:xfrm>
            <a:off x="6348367" y="2068734"/>
            <a:ext cx="904987" cy="905641"/>
          </a:xfrm>
        </p:spPr>
        <p:txBody>
          <a:bodyPr>
            <a:noAutofit/>
          </a:bodyPr>
          <a:lstStyle>
            <a:lvl1pPr marL="0" indent="0" algn="ctr">
              <a:lnSpc>
                <a:spcPct val="90000"/>
              </a:lnSpc>
              <a:spcBef>
                <a:spcPts val="0"/>
              </a:spcBef>
              <a:buFont typeface="Arial" panose="020B0604020202020204" pitchFamily="34" charset="0"/>
              <a:buNone/>
              <a:defRPr sz="1100">
                <a:solidFill>
                  <a:schemeClr val="tx1"/>
                </a:solidFill>
              </a:defRPr>
            </a:lvl1pPr>
          </a:lstStyle>
          <a:p>
            <a:r>
              <a:rPr lang="en-US" dirty="0"/>
              <a:t>Click to add picture</a:t>
            </a:r>
          </a:p>
        </p:txBody>
      </p:sp>
      <p:sp>
        <p:nvSpPr>
          <p:cNvPr id="37" name="Text Placeholder 28">
            <a:extLst>
              <a:ext uri="{FF2B5EF4-FFF2-40B4-BE49-F238E27FC236}">
                <a16:creationId xmlns:a16="http://schemas.microsoft.com/office/drawing/2014/main" id="{4199EE50-5386-0446-8ADA-23C1B0D6EA4F}"/>
              </a:ext>
            </a:extLst>
          </p:cNvPr>
          <p:cNvSpPr>
            <a:spLocks noGrp="1"/>
          </p:cNvSpPr>
          <p:nvPr>
            <p:ph type="body" sz="quarter" idx="32" hasCustomPrompt="1"/>
          </p:nvPr>
        </p:nvSpPr>
        <p:spPr>
          <a:xfrm>
            <a:off x="6348368" y="2994545"/>
            <a:ext cx="2663665"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38" name="Text Placeholder 28">
            <a:extLst>
              <a:ext uri="{FF2B5EF4-FFF2-40B4-BE49-F238E27FC236}">
                <a16:creationId xmlns:a16="http://schemas.microsoft.com/office/drawing/2014/main" id="{478AB5CA-B5A5-934D-BF51-1485953A703D}"/>
              </a:ext>
            </a:extLst>
          </p:cNvPr>
          <p:cNvSpPr>
            <a:spLocks noGrp="1"/>
          </p:cNvSpPr>
          <p:nvPr>
            <p:ph type="body" sz="quarter" idx="33" hasCustomPrompt="1"/>
          </p:nvPr>
        </p:nvSpPr>
        <p:spPr>
          <a:xfrm>
            <a:off x="6348367" y="3379791"/>
            <a:ext cx="2663665"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39" name="Picture Placeholder 23">
            <a:extLst>
              <a:ext uri="{FF2B5EF4-FFF2-40B4-BE49-F238E27FC236}">
                <a16:creationId xmlns:a16="http://schemas.microsoft.com/office/drawing/2014/main" id="{3D78BE06-1FC7-3C43-BD15-F4137B564B58}"/>
              </a:ext>
            </a:extLst>
          </p:cNvPr>
          <p:cNvSpPr>
            <a:spLocks noGrp="1"/>
          </p:cNvSpPr>
          <p:nvPr>
            <p:ph type="pic" sz="quarter" idx="34" hasCustomPrompt="1"/>
          </p:nvPr>
        </p:nvSpPr>
        <p:spPr>
          <a:xfrm>
            <a:off x="9147335" y="2068734"/>
            <a:ext cx="904987" cy="905641"/>
          </a:xfrm>
        </p:spPr>
        <p:txBody>
          <a:bodyPr>
            <a:noAutofit/>
          </a:bodyPr>
          <a:lstStyle>
            <a:lvl1pPr marL="0" indent="0" algn="ctr">
              <a:lnSpc>
                <a:spcPct val="90000"/>
              </a:lnSpc>
              <a:spcBef>
                <a:spcPts val="0"/>
              </a:spcBef>
              <a:buFont typeface="Arial" panose="020B0604020202020204" pitchFamily="34" charset="0"/>
              <a:buNone/>
              <a:defRPr sz="1100">
                <a:solidFill>
                  <a:schemeClr val="tx1"/>
                </a:solidFill>
              </a:defRPr>
            </a:lvl1pPr>
          </a:lstStyle>
          <a:p>
            <a:r>
              <a:rPr lang="en-US" dirty="0"/>
              <a:t>Click to add picture</a:t>
            </a:r>
          </a:p>
        </p:txBody>
      </p:sp>
      <p:sp>
        <p:nvSpPr>
          <p:cNvPr id="40" name="Text Placeholder 28">
            <a:extLst>
              <a:ext uri="{FF2B5EF4-FFF2-40B4-BE49-F238E27FC236}">
                <a16:creationId xmlns:a16="http://schemas.microsoft.com/office/drawing/2014/main" id="{14F01FCC-4797-0343-8739-20331C751C18}"/>
              </a:ext>
            </a:extLst>
          </p:cNvPr>
          <p:cNvSpPr>
            <a:spLocks noGrp="1"/>
          </p:cNvSpPr>
          <p:nvPr>
            <p:ph type="body" sz="quarter" idx="35" hasCustomPrompt="1"/>
          </p:nvPr>
        </p:nvSpPr>
        <p:spPr>
          <a:xfrm>
            <a:off x="9147336" y="2994545"/>
            <a:ext cx="2663665"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41" name="Text Placeholder 28">
            <a:extLst>
              <a:ext uri="{FF2B5EF4-FFF2-40B4-BE49-F238E27FC236}">
                <a16:creationId xmlns:a16="http://schemas.microsoft.com/office/drawing/2014/main" id="{33FBE6CA-EC7A-1A4B-ADA3-6B78F2DE09C2}"/>
              </a:ext>
            </a:extLst>
          </p:cNvPr>
          <p:cNvSpPr>
            <a:spLocks noGrp="1"/>
          </p:cNvSpPr>
          <p:nvPr>
            <p:ph type="body" sz="quarter" idx="36" hasCustomPrompt="1"/>
          </p:nvPr>
        </p:nvSpPr>
        <p:spPr>
          <a:xfrm>
            <a:off x="9147335" y="3379791"/>
            <a:ext cx="2663665"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42" name="Picture Placeholder 23">
            <a:extLst>
              <a:ext uri="{FF2B5EF4-FFF2-40B4-BE49-F238E27FC236}">
                <a16:creationId xmlns:a16="http://schemas.microsoft.com/office/drawing/2014/main" id="{6DD7CCE4-AD48-B64F-909E-F88961FBDFC5}"/>
              </a:ext>
            </a:extLst>
          </p:cNvPr>
          <p:cNvSpPr>
            <a:spLocks noGrp="1"/>
          </p:cNvSpPr>
          <p:nvPr>
            <p:ph type="pic" sz="quarter" idx="37" hasCustomPrompt="1"/>
          </p:nvPr>
        </p:nvSpPr>
        <p:spPr>
          <a:xfrm>
            <a:off x="750429" y="4118551"/>
            <a:ext cx="904987" cy="905641"/>
          </a:xfrm>
        </p:spPr>
        <p:txBody>
          <a:bodyPr>
            <a:noAutofit/>
          </a:bodyPr>
          <a:lstStyle>
            <a:lvl1pPr marL="0" indent="0" algn="ctr">
              <a:lnSpc>
                <a:spcPct val="90000"/>
              </a:lnSpc>
              <a:spcBef>
                <a:spcPts val="0"/>
              </a:spcBef>
              <a:buFont typeface="Arial" panose="020B0604020202020204" pitchFamily="34" charset="0"/>
              <a:buNone/>
              <a:defRPr sz="1100">
                <a:solidFill>
                  <a:schemeClr val="tx1"/>
                </a:solidFill>
              </a:defRPr>
            </a:lvl1pPr>
          </a:lstStyle>
          <a:p>
            <a:r>
              <a:rPr lang="en-US" dirty="0"/>
              <a:t>Click to add picture</a:t>
            </a:r>
          </a:p>
        </p:txBody>
      </p:sp>
      <p:sp>
        <p:nvSpPr>
          <p:cNvPr id="43" name="Text Placeholder 28">
            <a:extLst>
              <a:ext uri="{FF2B5EF4-FFF2-40B4-BE49-F238E27FC236}">
                <a16:creationId xmlns:a16="http://schemas.microsoft.com/office/drawing/2014/main" id="{C076E7E2-3D95-EA47-BF86-444615F1F141}"/>
              </a:ext>
            </a:extLst>
          </p:cNvPr>
          <p:cNvSpPr>
            <a:spLocks noGrp="1"/>
          </p:cNvSpPr>
          <p:nvPr>
            <p:ph type="body" sz="quarter" idx="38" hasCustomPrompt="1"/>
          </p:nvPr>
        </p:nvSpPr>
        <p:spPr>
          <a:xfrm>
            <a:off x="750430" y="5044362"/>
            <a:ext cx="2663665"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44" name="Text Placeholder 28">
            <a:extLst>
              <a:ext uri="{FF2B5EF4-FFF2-40B4-BE49-F238E27FC236}">
                <a16:creationId xmlns:a16="http://schemas.microsoft.com/office/drawing/2014/main" id="{612499D2-373C-3940-97A5-FCA8B245BE45}"/>
              </a:ext>
            </a:extLst>
          </p:cNvPr>
          <p:cNvSpPr>
            <a:spLocks noGrp="1"/>
          </p:cNvSpPr>
          <p:nvPr>
            <p:ph type="body" sz="quarter" idx="39" hasCustomPrompt="1"/>
          </p:nvPr>
        </p:nvSpPr>
        <p:spPr>
          <a:xfrm>
            <a:off x="750429" y="5429608"/>
            <a:ext cx="2663665"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45" name="Picture Placeholder 23">
            <a:extLst>
              <a:ext uri="{FF2B5EF4-FFF2-40B4-BE49-F238E27FC236}">
                <a16:creationId xmlns:a16="http://schemas.microsoft.com/office/drawing/2014/main" id="{24B34D6D-4F7E-3942-B8D7-9970BDE53C10}"/>
              </a:ext>
            </a:extLst>
          </p:cNvPr>
          <p:cNvSpPr>
            <a:spLocks noGrp="1"/>
          </p:cNvSpPr>
          <p:nvPr>
            <p:ph type="pic" sz="quarter" idx="40" hasCustomPrompt="1"/>
          </p:nvPr>
        </p:nvSpPr>
        <p:spPr>
          <a:xfrm>
            <a:off x="3549397" y="4118551"/>
            <a:ext cx="904987" cy="905641"/>
          </a:xfrm>
        </p:spPr>
        <p:txBody>
          <a:bodyPr>
            <a:noAutofit/>
          </a:bodyPr>
          <a:lstStyle>
            <a:lvl1pPr marL="0" indent="0" algn="ctr">
              <a:lnSpc>
                <a:spcPct val="90000"/>
              </a:lnSpc>
              <a:spcBef>
                <a:spcPts val="0"/>
              </a:spcBef>
              <a:buFont typeface="Arial" panose="020B0604020202020204" pitchFamily="34" charset="0"/>
              <a:buNone/>
              <a:defRPr sz="1100">
                <a:solidFill>
                  <a:schemeClr val="tx1"/>
                </a:solidFill>
              </a:defRPr>
            </a:lvl1pPr>
          </a:lstStyle>
          <a:p>
            <a:r>
              <a:rPr lang="en-US" dirty="0"/>
              <a:t>Click to add picture</a:t>
            </a:r>
          </a:p>
        </p:txBody>
      </p:sp>
      <p:sp>
        <p:nvSpPr>
          <p:cNvPr id="46" name="Text Placeholder 28">
            <a:extLst>
              <a:ext uri="{FF2B5EF4-FFF2-40B4-BE49-F238E27FC236}">
                <a16:creationId xmlns:a16="http://schemas.microsoft.com/office/drawing/2014/main" id="{D34EDB1D-7E85-D242-B6AE-F6D6907D325A}"/>
              </a:ext>
            </a:extLst>
          </p:cNvPr>
          <p:cNvSpPr>
            <a:spLocks noGrp="1"/>
          </p:cNvSpPr>
          <p:nvPr>
            <p:ph type="body" sz="quarter" idx="41" hasCustomPrompt="1"/>
          </p:nvPr>
        </p:nvSpPr>
        <p:spPr>
          <a:xfrm>
            <a:off x="3549398" y="5044362"/>
            <a:ext cx="2663665"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47" name="Text Placeholder 28">
            <a:extLst>
              <a:ext uri="{FF2B5EF4-FFF2-40B4-BE49-F238E27FC236}">
                <a16:creationId xmlns:a16="http://schemas.microsoft.com/office/drawing/2014/main" id="{3E3BFFF0-114B-6D42-B5E0-8020AC2E26BF}"/>
              </a:ext>
            </a:extLst>
          </p:cNvPr>
          <p:cNvSpPr>
            <a:spLocks noGrp="1"/>
          </p:cNvSpPr>
          <p:nvPr>
            <p:ph type="body" sz="quarter" idx="42" hasCustomPrompt="1"/>
          </p:nvPr>
        </p:nvSpPr>
        <p:spPr>
          <a:xfrm>
            <a:off x="3549397" y="5429608"/>
            <a:ext cx="2663665"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48" name="Picture Placeholder 23">
            <a:extLst>
              <a:ext uri="{FF2B5EF4-FFF2-40B4-BE49-F238E27FC236}">
                <a16:creationId xmlns:a16="http://schemas.microsoft.com/office/drawing/2014/main" id="{EB4488EE-E854-724E-95AE-B9943EE249EA}"/>
              </a:ext>
            </a:extLst>
          </p:cNvPr>
          <p:cNvSpPr>
            <a:spLocks noGrp="1"/>
          </p:cNvSpPr>
          <p:nvPr>
            <p:ph type="pic" sz="quarter" idx="43" hasCustomPrompt="1"/>
          </p:nvPr>
        </p:nvSpPr>
        <p:spPr>
          <a:xfrm>
            <a:off x="6348367" y="4118551"/>
            <a:ext cx="904987" cy="905641"/>
          </a:xfrm>
        </p:spPr>
        <p:txBody>
          <a:bodyPr>
            <a:noAutofit/>
          </a:bodyPr>
          <a:lstStyle>
            <a:lvl1pPr marL="0" indent="0" algn="ctr">
              <a:lnSpc>
                <a:spcPct val="90000"/>
              </a:lnSpc>
              <a:spcBef>
                <a:spcPts val="0"/>
              </a:spcBef>
              <a:buFont typeface="Arial" panose="020B0604020202020204" pitchFamily="34" charset="0"/>
              <a:buNone/>
              <a:defRPr sz="1100">
                <a:solidFill>
                  <a:schemeClr val="tx1"/>
                </a:solidFill>
              </a:defRPr>
            </a:lvl1pPr>
          </a:lstStyle>
          <a:p>
            <a:r>
              <a:rPr lang="en-US" dirty="0"/>
              <a:t>Click to add picture</a:t>
            </a:r>
          </a:p>
        </p:txBody>
      </p:sp>
      <p:sp>
        <p:nvSpPr>
          <p:cNvPr id="49" name="Text Placeholder 28">
            <a:extLst>
              <a:ext uri="{FF2B5EF4-FFF2-40B4-BE49-F238E27FC236}">
                <a16:creationId xmlns:a16="http://schemas.microsoft.com/office/drawing/2014/main" id="{C5551B4D-583E-D644-9069-EC096CE76F50}"/>
              </a:ext>
            </a:extLst>
          </p:cNvPr>
          <p:cNvSpPr>
            <a:spLocks noGrp="1"/>
          </p:cNvSpPr>
          <p:nvPr>
            <p:ph type="body" sz="quarter" idx="44" hasCustomPrompt="1"/>
          </p:nvPr>
        </p:nvSpPr>
        <p:spPr>
          <a:xfrm>
            <a:off x="6348368" y="5044362"/>
            <a:ext cx="2663665"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50" name="Text Placeholder 28">
            <a:extLst>
              <a:ext uri="{FF2B5EF4-FFF2-40B4-BE49-F238E27FC236}">
                <a16:creationId xmlns:a16="http://schemas.microsoft.com/office/drawing/2014/main" id="{E30C4783-1643-2243-BB4F-E99E04D9216B}"/>
              </a:ext>
            </a:extLst>
          </p:cNvPr>
          <p:cNvSpPr>
            <a:spLocks noGrp="1"/>
          </p:cNvSpPr>
          <p:nvPr>
            <p:ph type="body" sz="quarter" idx="45" hasCustomPrompt="1"/>
          </p:nvPr>
        </p:nvSpPr>
        <p:spPr>
          <a:xfrm>
            <a:off x="6348367" y="5429608"/>
            <a:ext cx="2663665"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51" name="Picture Placeholder 23">
            <a:extLst>
              <a:ext uri="{FF2B5EF4-FFF2-40B4-BE49-F238E27FC236}">
                <a16:creationId xmlns:a16="http://schemas.microsoft.com/office/drawing/2014/main" id="{7BBADCE0-02E8-3249-8CBA-17D3783DFE70}"/>
              </a:ext>
            </a:extLst>
          </p:cNvPr>
          <p:cNvSpPr>
            <a:spLocks noGrp="1"/>
          </p:cNvSpPr>
          <p:nvPr>
            <p:ph type="pic" sz="quarter" idx="46" hasCustomPrompt="1"/>
          </p:nvPr>
        </p:nvSpPr>
        <p:spPr>
          <a:xfrm>
            <a:off x="9147335" y="4118551"/>
            <a:ext cx="904987" cy="905641"/>
          </a:xfrm>
        </p:spPr>
        <p:txBody>
          <a:bodyPr>
            <a:noAutofit/>
          </a:bodyPr>
          <a:lstStyle>
            <a:lvl1pPr marL="0" indent="0" algn="ctr">
              <a:lnSpc>
                <a:spcPct val="90000"/>
              </a:lnSpc>
              <a:spcBef>
                <a:spcPts val="0"/>
              </a:spcBef>
              <a:buFont typeface="Arial" panose="020B0604020202020204" pitchFamily="34" charset="0"/>
              <a:buNone/>
              <a:defRPr sz="1100">
                <a:solidFill>
                  <a:schemeClr val="tx1"/>
                </a:solidFill>
              </a:defRPr>
            </a:lvl1pPr>
          </a:lstStyle>
          <a:p>
            <a:r>
              <a:rPr lang="en-US" dirty="0"/>
              <a:t>Click to add picture</a:t>
            </a:r>
          </a:p>
        </p:txBody>
      </p:sp>
      <p:sp>
        <p:nvSpPr>
          <p:cNvPr id="52" name="Text Placeholder 28">
            <a:extLst>
              <a:ext uri="{FF2B5EF4-FFF2-40B4-BE49-F238E27FC236}">
                <a16:creationId xmlns:a16="http://schemas.microsoft.com/office/drawing/2014/main" id="{8D294C40-97E4-FF4F-8A02-10FC7D0EE8B0}"/>
              </a:ext>
            </a:extLst>
          </p:cNvPr>
          <p:cNvSpPr>
            <a:spLocks noGrp="1"/>
          </p:cNvSpPr>
          <p:nvPr>
            <p:ph type="body" sz="quarter" idx="47" hasCustomPrompt="1"/>
          </p:nvPr>
        </p:nvSpPr>
        <p:spPr>
          <a:xfrm>
            <a:off x="9147336" y="5044362"/>
            <a:ext cx="2663665"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53" name="Text Placeholder 28">
            <a:extLst>
              <a:ext uri="{FF2B5EF4-FFF2-40B4-BE49-F238E27FC236}">
                <a16:creationId xmlns:a16="http://schemas.microsoft.com/office/drawing/2014/main" id="{8B38241F-01B5-574C-A827-67C6352C463C}"/>
              </a:ext>
            </a:extLst>
          </p:cNvPr>
          <p:cNvSpPr>
            <a:spLocks noGrp="1"/>
          </p:cNvSpPr>
          <p:nvPr>
            <p:ph type="body" sz="quarter" idx="48" hasCustomPrompt="1"/>
          </p:nvPr>
        </p:nvSpPr>
        <p:spPr>
          <a:xfrm>
            <a:off x="9147335" y="5429608"/>
            <a:ext cx="2663665"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18" name="Date Placeholder 17">
            <a:extLst>
              <a:ext uri="{FF2B5EF4-FFF2-40B4-BE49-F238E27FC236}">
                <a16:creationId xmlns:a16="http://schemas.microsoft.com/office/drawing/2014/main" id="{30445668-2DC5-E84C-8B16-922BC95F13F2}"/>
              </a:ext>
            </a:extLst>
          </p:cNvPr>
          <p:cNvSpPr>
            <a:spLocks noGrp="1"/>
          </p:cNvSpPr>
          <p:nvPr>
            <p:ph type="dt" sz="half" idx="25"/>
          </p:nvPr>
        </p:nvSpPr>
        <p:spPr/>
        <p:txBody>
          <a:bodyPr>
            <a:noAutofit/>
          </a:bodyPr>
          <a:lstStyle>
            <a:lvl1pPr>
              <a:defRPr>
                <a:solidFill>
                  <a:schemeClr val="accent3"/>
                </a:solidFill>
                <a:latin typeface="+mn-lt"/>
              </a:defRPr>
            </a:lvl1pPr>
          </a:lstStyle>
          <a:p>
            <a:r>
              <a:rPr lang="en-US"/>
              <a:t>9/8/20XX</a:t>
            </a:r>
            <a:endParaRPr lang="en-US" dirty="0"/>
          </a:p>
        </p:txBody>
      </p:sp>
      <p:sp>
        <p:nvSpPr>
          <p:cNvPr id="22" name="Footer Placeholder 21">
            <a:extLst>
              <a:ext uri="{FF2B5EF4-FFF2-40B4-BE49-F238E27FC236}">
                <a16:creationId xmlns:a16="http://schemas.microsoft.com/office/drawing/2014/main" id="{D9227732-A878-814C-8621-64ED1B2CCF9F}"/>
              </a:ext>
            </a:extLst>
          </p:cNvPr>
          <p:cNvSpPr>
            <a:spLocks noGrp="1"/>
          </p:cNvSpPr>
          <p:nvPr>
            <p:ph type="ftr" sz="quarter" idx="26"/>
          </p:nvPr>
        </p:nvSpPr>
        <p:spPr/>
        <p:txBody>
          <a:bodyPr>
            <a:noAutofit/>
          </a:bodyPr>
          <a:lstStyle>
            <a:lvl1pPr>
              <a:defRPr>
                <a:solidFill>
                  <a:schemeClr val="accent3"/>
                </a:solidFill>
                <a:latin typeface="+mn-lt"/>
              </a:defRPr>
            </a:lvl1pPr>
          </a:lstStyle>
          <a:p>
            <a:r>
              <a:rPr lang="en-US" dirty="0"/>
              <a:t>PRESENTATION TITLE</a:t>
            </a:r>
          </a:p>
        </p:txBody>
      </p:sp>
      <p:sp>
        <p:nvSpPr>
          <p:cNvPr id="23" name="Slide Number Placeholder 22">
            <a:extLst>
              <a:ext uri="{FF2B5EF4-FFF2-40B4-BE49-F238E27FC236}">
                <a16:creationId xmlns:a16="http://schemas.microsoft.com/office/drawing/2014/main" id="{CE9F02AC-6DFB-0C47-BC8E-4B0594007F33}"/>
              </a:ext>
            </a:extLst>
          </p:cNvPr>
          <p:cNvSpPr>
            <a:spLocks noGrp="1"/>
          </p:cNvSpPr>
          <p:nvPr>
            <p:ph type="sldNum" sz="quarter" idx="27"/>
          </p:nvPr>
        </p:nvSpPr>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05721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r>
              <a:rPr lang="en-US"/>
              <a:t>9/8/20XX</a:t>
            </a:r>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60" r:id="rId5"/>
    <p:sldLayoutId id="2147483661" r:id="rId6"/>
    <p:sldLayoutId id="2147483654" r:id="rId7"/>
    <p:sldLayoutId id="2147483658" r:id="rId8"/>
    <p:sldLayoutId id="2147483662" r:id="rId9"/>
    <p:sldLayoutId id="2147483667" r:id="rId10"/>
    <p:sldLayoutId id="2147483663" r:id="rId11"/>
    <p:sldLayoutId id="2147483664" r:id="rId12"/>
    <p:sldLayoutId id="2147483665" r:id="rId13"/>
    <p:sldLayoutId id="2147483666" r:id="rId14"/>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36.xml"/><Relationship Id="rId1" Type="http://schemas.openxmlformats.org/officeDocument/2006/relationships/slideLayout" Target="../slideLayouts/slideLayout8.xml"/><Relationship Id="rId6" Type="http://schemas.openxmlformats.org/officeDocument/2006/relationships/image" Target="../media/image17.jpeg"/><Relationship Id="rId5" Type="http://schemas.openxmlformats.org/officeDocument/2006/relationships/image" Target="../media/image16.jpeg"/><Relationship Id="rId4" Type="http://schemas.openxmlformats.org/officeDocument/2006/relationships/image" Target="../media/image15.jpeg"/></Relationships>
</file>

<file path=ppt/slides/_rels/slide37.xml.rels><?xml version="1.0" encoding="UTF-8" standalone="yes"?>
<Relationships xmlns="http://schemas.openxmlformats.org/package/2006/relationships"><Relationship Id="rId8" Type="http://schemas.openxmlformats.org/officeDocument/2006/relationships/image" Target="../media/image23.jpeg"/><Relationship Id="rId3" Type="http://schemas.openxmlformats.org/officeDocument/2006/relationships/image" Target="../media/image18.jpeg"/><Relationship Id="rId7" Type="http://schemas.openxmlformats.org/officeDocument/2006/relationships/image" Target="../media/image22.jpeg"/><Relationship Id="rId2" Type="http://schemas.openxmlformats.org/officeDocument/2006/relationships/notesSlide" Target="../notesSlides/notesSlide37.xml"/><Relationship Id="rId1" Type="http://schemas.openxmlformats.org/officeDocument/2006/relationships/slideLayout" Target="../slideLayouts/slideLayout9.xml"/><Relationship Id="rId6" Type="http://schemas.openxmlformats.org/officeDocument/2006/relationships/image" Target="../media/image21.jpeg"/><Relationship Id="rId5" Type="http://schemas.openxmlformats.org/officeDocument/2006/relationships/image" Target="../media/image20.jpeg"/><Relationship Id="rId10" Type="http://schemas.openxmlformats.org/officeDocument/2006/relationships/image" Target="../media/image25.jpeg"/><Relationship Id="rId4" Type="http://schemas.openxmlformats.org/officeDocument/2006/relationships/image" Target="../media/image19.jpeg"/><Relationship Id="rId9" Type="http://schemas.openxmlformats.org/officeDocument/2006/relationships/image" Target="../media/image24.jpeg"/></Relationships>
</file>

<file path=ppt/slides/_rels/slide3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8.xml"/><Relationship Id="rId1" Type="http://schemas.openxmlformats.org/officeDocument/2006/relationships/slideLayout" Target="../slideLayouts/slideLayout10.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1.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1339261" y="1790475"/>
            <a:ext cx="10252779" cy="3277050"/>
          </a:xfrm>
        </p:spPr>
        <p:txBody>
          <a:bodyPr/>
          <a:lstStyle/>
          <a:p>
            <a:r>
              <a:rPr lang="en-US" altLang="zh-CN" dirty="0"/>
              <a:t>Transformer:</a:t>
            </a:r>
            <a:br>
              <a:rPr lang="en-US" altLang="zh-CN" dirty="0"/>
            </a:br>
            <a:r>
              <a:rPr lang="en-US" altLang="zh-CN" dirty="0"/>
              <a:t>Attention Is All You Need </a:t>
            </a:r>
            <a:br>
              <a:rPr lang="en-US" altLang="zh-CN" dirty="0"/>
            </a:br>
            <a:endParaRPr lang="en-US" dirty="0"/>
          </a:p>
        </p:txBody>
      </p:sp>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67492" y="136526"/>
            <a:ext cx="9779183" cy="1570038"/>
          </a:xfrm>
        </p:spPr>
        <p:txBody>
          <a:bodyPr/>
          <a:lstStyle/>
          <a:p>
            <a:r>
              <a:rPr lang="en-US" dirty="0"/>
              <a:t>Implementation</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167492" y="1828931"/>
            <a:ext cx="10436678" cy="3366815"/>
          </a:xfrm>
        </p:spPr>
        <p:txBody>
          <a:bodyPr vert="horz" lIns="91440" tIns="45720" rIns="91440" bIns="45720" rtlCol="0" anchor="t">
            <a:normAutofit/>
          </a:bodyPr>
          <a:lstStyle/>
          <a:p>
            <a:r>
              <a:rPr lang="en-US" sz="3600" dirty="0"/>
              <a:t>Positional encoding</a:t>
            </a:r>
          </a:p>
          <a:p>
            <a:r>
              <a:rPr lang="en-US" sz="3600" dirty="0"/>
              <a:t>PE_{</a:t>
            </a:r>
            <a:r>
              <a:rPr lang="en-US" sz="3600" dirty="0" err="1"/>
              <a:t>pos+k</a:t>
            </a:r>
            <a:r>
              <a:rPr lang="en-US" sz="3600" dirty="0"/>
              <a:t>} can be represented as a linear function of PE_{pos}</a:t>
            </a:r>
          </a:p>
          <a:p>
            <a:endParaRPr lang="en-US" sz="3600" dirty="0"/>
          </a:p>
          <a:p>
            <a:endParaRPr lang="en-US" sz="3600" dirty="0"/>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10</a:t>
            </a:fld>
            <a:endParaRPr lang="en-US" dirty="0"/>
          </a:p>
        </p:txBody>
      </p:sp>
    </p:spTree>
    <p:extLst>
      <p:ext uri="{BB962C8B-B14F-4D97-AF65-F5344CB8AC3E}">
        <p14:creationId xmlns:p14="http://schemas.microsoft.com/office/powerpoint/2010/main" val="9149514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67492" y="136526"/>
            <a:ext cx="9779183" cy="1570038"/>
          </a:xfrm>
        </p:spPr>
        <p:txBody>
          <a:bodyPr/>
          <a:lstStyle/>
          <a:p>
            <a:r>
              <a:rPr lang="en-US" dirty="0"/>
              <a:t>Implementation</a:t>
            </a:r>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11</a:t>
            </a:fld>
            <a:endParaRPr lang="en-US" dirty="0"/>
          </a:p>
        </p:txBody>
      </p:sp>
      <p:pic>
        <p:nvPicPr>
          <p:cNvPr id="8" name="图片 7">
            <a:extLst>
              <a:ext uri="{FF2B5EF4-FFF2-40B4-BE49-F238E27FC236}">
                <a16:creationId xmlns:a16="http://schemas.microsoft.com/office/drawing/2014/main" id="{504E2DDC-D9DD-4B71-A0EC-38CFFB6BB047}"/>
              </a:ext>
            </a:extLst>
          </p:cNvPr>
          <p:cNvPicPr>
            <a:picLocks noChangeAspect="1"/>
          </p:cNvPicPr>
          <p:nvPr/>
        </p:nvPicPr>
        <p:blipFill>
          <a:blip r:embed="rId3"/>
          <a:stretch>
            <a:fillRect/>
          </a:stretch>
        </p:blipFill>
        <p:spPr>
          <a:xfrm>
            <a:off x="1167492" y="292825"/>
            <a:ext cx="8602309" cy="6272349"/>
          </a:xfrm>
          <a:prstGeom prst="rect">
            <a:avLst/>
          </a:prstGeom>
        </p:spPr>
      </p:pic>
    </p:spTree>
    <p:extLst>
      <p:ext uri="{BB962C8B-B14F-4D97-AF65-F5344CB8AC3E}">
        <p14:creationId xmlns:p14="http://schemas.microsoft.com/office/powerpoint/2010/main" val="16517215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67492" y="136526"/>
            <a:ext cx="9779183" cy="1570038"/>
          </a:xfrm>
        </p:spPr>
        <p:txBody>
          <a:bodyPr/>
          <a:lstStyle/>
          <a:p>
            <a:r>
              <a:rPr lang="en-US" dirty="0"/>
              <a:t>Implementation</a:t>
            </a:r>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12</a:t>
            </a:fld>
            <a:endParaRPr lang="en-US" dirty="0"/>
          </a:p>
        </p:txBody>
      </p:sp>
      <p:pic>
        <p:nvPicPr>
          <p:cNvPr id="4" name="图片 3">
            <a:extLst>
              <a:ext uri="{FF2B5EF4-FFF2-40B4-BE49-F238E27FC236}">
                <a16:creationId xmlns:a16="http://schemas.microsoft.com/office/drawing/2014/main" id="{6F92B40F-25F6-4A03-B1D2-53B19A36028A}"/>
              </a:ext>
            </a:extLst>
          </p:cNvPr>
          <p:cNvPicPr>
            <a:picLocks noChangeAspect="1"/>
          </p:cNvPicPr>
          <p:nvPr/>
        </p:nvPicPr>
        <p:blipFill>
          <a:blip r:embed="rId3"/>
          <a:stretch>
            <a:fillRect/>
          </a:stretch>
        </p:blipFill>
        <p:spPr>
          <a:xfrm>
            <a:off x="856433" y="1706564"/>
            <a:ext cx="10401300" cy="3990975"/>
          </a:xfrm>
          <a:prstGeom prst="rect">
            <a:avLst/>
          </a:prstGeom>
        </p:spPr>
      </p:pic>
    </p:spTree>
    <p:extLst>
      <p:ext uri="{BB962C8B-B14F-4D97-AF65-F5344CB8AC3E}">
        <p14:creationId xmlns:p14="http://schemas.microsoft.com/office/powerpoint/2010/main" val="9138592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67492" y="136526"/>
            <a:ext cx="9779183" cy="1570038"/>
          </a:xfrm>
        </p:spPr>
        <p:txBody>
          <a:bodyPr/>
          <a:lstStyle/>
          <a:p>
            <a:r>
              <a:rPr lang="en-US" dirty="0"/>
              <a:t>Results and Discussion</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167492" y="1828931"/>
            <a:ext cx="10436678" cy="3366815"/>
          </a:xfrm>
        </p:spPr>
        <p:txBody>
          <a:bodyPr vert="horz" lIns="91440" tIns="45720" rIns="91440" bIns="45720" rtlCol="0" anchor="t">
            <a:normAutofit/>
          </a:bodyPr>
          <a:lstStyle/>
          <a:p>
            <a:r>
              <a:rPr lang="en-US" sz="3600" dirty="0"/>
              <a:t>Why Self Attention:</a:t>
            </a:r>
          </a:p>
          <a:p>
            <a:endParaRPr lang="en-US" sz="3600" dirty="0"/>
          </a:p>
          <a:p>
            <a:endParaRPr lang="en-US" sz="3600" dirty="0"/>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13</a:t>
            </a:fld>
            <a:endParaRPr lang="en-US" dirty="0"/>
          </a:p>
        </p:txBody>
      </p:sp>
      <p:pic>
        <p:nvPicPr>
          <p:cNvPr id="4" name="图片 3">
            <a:extLst>
              <a:ext uri="{FF2B5EF4-FFF2-40B4-BE49-F238E27FC236}">
                <a16:creationId xmlns:a16="http://schemas.microsoft.com/office/drawing/2014/main" id="{5276C797-49C2-4976-B01C-411F12A9A449}"/>
              </a:ext>
            </a:extLst>
          </p:cNvPr>
          <p:cNvPicPr>
            <a:picLocks noChangeAspect="1"/>
          </p:cNvPicPr>
          <p:nvPr/>
        </p:nvPicPr>
        <p:blipFill>
          <a:blip r:embed="rId3"/>
          <a:stretch>
            <a:fillRect/>
          </a:stretch>
        </p:blipFill>
        <p:spPr>
          <a:xfrm>
            <a:off x="1066800" y="2695671"/>
            <a:ext cx="10058400" cy="2340117"/>
          </a:xfrm>
          <a:prstGeom prst="rect">
            <a:avLst/>
          </a:prstGeom>
        </p:spPr>
      </p:pic>
    </p:spTree>
    <p:extLst>
      <p:ext uri="{BB962C8B-B14F-4D97-AF65-F5344CB8AC3E}">
        <p14:creationId xmlns:p14="http://schemas.microsoft.com/office/powerpoint/2010/main" val="2857520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67492" y="136526"/>
            <a:ext cx="9779183" cy="1570038"/>
          </a:xfrm>
        </p:spPr>
        <p:txBody>
          <a:bodyPr/>
          <a:lstStyle/>
          <a:p>
            <a:r>
              <a:rPr lang="en-US" dirty="0"/>
              <a:t>Results and Discussion</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167492" y="1828931"/>
            <a:ext cx="10436678" cy="3366815"/>
          </a:xfrm>
        </p:spPr>
        <p:txBody>
          <a:bodyPr vert="horz" lIns="91440" tIns="45720" rIns="91440" bIns="45720" rtlCol="0" anchor="t">
            <a:normAutofit/>
          </a:bodyPr>
          <a:lstStyle/>
          <a:p>
            <a:r>
              <a:rPr lang="en-US" sz="3600" dirty="0"/>
              <a:t>Results:</a:t>
            </a:r>
          </a:p>
          <a:p>
            <a:r>
              <a:rPr lang="en-US" sz="3600" dirty="0"/>
              <a:t>Number of heads: too few, too many both not good</a:t>
            </a:r>
          </a:p>
          <a:p>
            <a:r>
              <a:rPr lang="en-US" sz="3600" dirty="0"/>
              <a:t>Reducing attention key size: getting worse</a:t>
            </a:r>
          </a:p>
          <a:p>
            <a:endParaRPr lang="en-US" sz="3600" dirty="0"/>
          </a:p>
          <a:p>
            <a:endParaRPr lang="en-US" sz="3600" dirty="0"/>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14</a:t>
            </a:fld>
            <a:endParaRPr lang="en-US" dirty="0"/>
          </a:p>
        </p:txBody>
      </p:sp>
    </p:spTree>
    <p:extLst>
      <p:ext uri="{BB962C8B-B14F-4D97-AF65-F5344CB8AC3E}">
        <p14:creationId xmlns:p14="http://schemas.microsoft.com/office/powerpoint/2010/main" val="15665684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969610" y="1790475"/>
            <a:ext cx="10252779" cy="3277050"/>
          </a:xfrm>
        </p:spPr>
        <p:txBody>
          <a:bodyPr/>
          <a:lstStyle/>
          <a:p>
            <a:pPr algn="ctr"/>
            <a:r>
              <a:rPr lang="en-US" altLang="zh-CN" dirty="0"/>
              <a:t>GPT-1</a:t>
            </a:r>
            <a:br>
              <a:rPr lang="en-US" altLang="zh-CN" dirty="0"/>
            </a:br>
            <a:endParaRPr lang="en-US" dirty="0"/>
          </a:p>
        </p:txBody>
      </p:sp>
    </p:spTree>
    <p:extLst>
      <p:ext uri="{BB962C8B-B14F-4D97-AF65-F5344CB8AC3E}">
        <p14:creationId xmlns:p14="http://schemas.microsoft.com/office/powerpoint/2010/main" val="7931322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67492" y="136526"/>
            <a:ext cx="9779183" cy="1570038"/>
          </a:xfrm>
        </p:spPr>
        <p:txBody>
          <a:bodyPr/>
          <a:lstStyle/>
          <a:p>
            <a:r>
              <a:rPr lang="en-US" dirty="0"/>
              <a:t>Note</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167493" y="2017467"/>
            <a:ext cx="10436678" cy="3366815"/>
          </a:xfrm>
        </p:spPr>
        <p:txBody>
          <a:bodyPr vert="horz" lIns="91440" tIns="45720" rIns="91440" bIns="45720" rtlCol="0" anchor="t">
            <a:normAutofit/>
          </a:bodyPr>
          <a:lstStyle/>
          <a:p>
            <a:pPr marL="742950" indent="-742950">
              <a:buAutoNum type="arabicPeriod"/>
            </a:pPr>
            <a:r>
              <a:rPr lang="en-US" altLang="zh-CN" sz="3600" dirty="0"/>
              <a:t>GPT-1 is earlier than BERT!!! Maybe GPT-1 inspires BERT.</a:t>
            </a:r>
          </a:p>
          <a:p>
            <a:pPr marL="742950" indent="-742950">
              <a:buAutoNum type="arabicPeriod"/>
            </a:pPr>
            <a:r>
              <a:rPr lang="en-US" sz="3600" dirty="0"/>
              <a:t>BERT performs better than GPT-1, even GPT-2</a:t>
            </a:r>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16</a:t>
            </a:fld>
            <a:endParaRPr lang="en-US" dirty="0"/>
          </a:p>
        </p:txBody>
      </p:sp>
    </p:spTree>
    <p:extLst>
      <p:ext uri="{BB962C8B-B14F-4D97-AF65-F5344CB8AC3E}">
        <p14:creationId xmlns:p14="http://schemas.microsoft.com/office/powerpoint/2010/main" val="3130933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67492" y="800100"/>
            <a:ext cx="9779183" cy="906464"/>
          </a:xfrm>
        </p:spPr>
        <p:txBody>
          <a:bodyPr/>
          <a:lstStyle/>
          <a:p>
            <a:r>
              <a:rPr lang="en-US" dirty="0"/>
              <a:t>Note</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167492" y="1665971"/>
            <a:ext cx="10436678" cy="3366815"/>
          </a:xfrm>
        </p:spPr>
        <p:txBody>
          <a:bodyPr vert="horz" lIns="91440" tIns="45720" rIns="91440" bIns="45720" rtlCol="0" anchor="t">
            <a:normAutofit/>
          </a:bodyPr>
          <a:lstStyle/>
          <a:p>
            <a:r>
              <a:rPr lang="en-US" sz="3600" dirty="0"/>
              <a:t>CSDN</a:t>
            </a:r>
            <a:r>
              <a:rPr lang="zh-CN" altLang="en-US" sz="3600" dirty="0"/>
              <a:t>上的一个解读，不知道对不对</a:t>
            </a:r>
            <a:endParaRPr lang="en-US" sz="3600" dirty="0"/>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17</a:t>
            </a:fld>
            <a:endParaRPr lang="en-US" dirty="0"/>
          </a:p>
        </p:txBody>
      </p:sp>
      <p:pic>
        <p:nvPicPr>
          <p:cNvPr id="4" name="图片 3">
            <a:extLst>
              <a:ext uri="{FF2B5EF4-FFF2-40B4-BE49-F238E27FC236}">
                <a16:creationId xmlns:a16="http://schemas.microsoft.com/office/drawing/2014/main" id="{4E107622-5ACE-4E44-A4A0-7075D1A2F5A6}"/>
              </a:ext>
            </a:extLst>
          </p:cNvPr>
          <p:cNvPicPr>
            <a:picLocks noChangeAspect="1"/>
          </p:cNvPicPr>
          <p:nvPr/>
        </p:nvPicPr>
        <p:blipFill>
          <a:blip r:embed="rId3"/>
          <a:stretch>
            <a:fillRect/>
          </a:stretch>
        </p:blipFill>
        <p:spPr>
          <a:xfrm>
            <a:off x="2847041" y="2343163"/>
            <a:ext cx="6497918" cy="4426841"/>
          </a:xfrm>
          <a:prstGeom prst="rect">
            <a:avLst/>
          </a:prstGeom>
        </p:spPr>
      </p:pic>
    </p:spTree>
    <p:extLst>
      <p:ext uri="{BB962C8B-B14F-4D97-AF65-F5344CB8AC3E}">
        <p14:creationId xmlns:p14="http://schemas.microsoft.com/office/powerpoint/2010/main" val="9635907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67492" y="136526"/>
            <a:ext cx="9779183" cy="1570038"/>
          </a:xfrm>
        </p:spPr>
        <p:txBody>
          <a:bodyPr/>
          <a:lstStyle/>
          <a:p>
            <a:r>
              <a:rPr lang="en-US" dirty="0"/>
              <a:t>Introduction</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167492" y="1706564"/>
            <a:ext cx="10436678" cy="4338883"/>
          </a:xfrm>
        </p:spPr>
        <p:txBody>
          <a:bodyPr vert="horz" lIns="91440" tIns="45720" rIns="91440" bIns="45720" rtlCol="0" anchor="t">
            <a:normAutofit lnSpcReduction="10000"/>
          </a:bodyPr>
          <a:lstStyle/>
          <a:p>
            <a:r>
              <a:rPr lang="en-US" altLang="zh-CN" sz="3600" dirty="0"/>
              <a:t>Problems:</a:t>
            </a:r>
          </a:p>
          <a:p>
            <a:r>
              <a:rPr lang="en-US" altLang="zh-CN" sz="3600" dirty="0"/>
              <a:t>models that can leverage linguistic information from unlabeled data provide a valuable alternative to gathering more </a:t>
            </a:r>
            <a:r>
              <a:rPr lang="en-US" altLang="zh-CN" sz="3600" b="1" dirty="0"/>
              <a:t>annotation</a:t>
            </a:r>
            <a:r>
              <a:rPr lang="en-US" altLang="zh-CN" sz="3600" dirty="0"/>
              <a:t>, which can be </a:t>
            </a:r>
            <a:r>
              <a:rPr lang="en-US" altLang="zh-CN" sz="3600" b="1" dirty="0"/>
              <a:t>time-consuming and expensive </a:t>
            </a:r>
          </a:p>
          <a:p>
            <a:r>
              <a:rPr lang="en-US" sz="3600" dirty="0"/>
              <a:t>even in cases where considerable supervision is available, learning good representations in an unsupervised fashion can provide a </a:t>
            </a:r>
            <a:r>
              <a:rPr lang="en-US" sz="3600" b="1" dirty="0"/>
              <a:t>significant performance boost</a:t>
            </a:r>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18</a:t>
            </a:fld>
            <a:endParaRPr lang="en-US" dirty="0"/>
          </a:p>
        </p:txBody>
      </p:sp>
    </p:spTree>
    <p:extLst>
      <p:ext uri="{BB962C8B-B14F-4D97-AF65-F5344CB8AC3E}">
        <p14:creationId xmlns:p14="http://schemas.microsoft.com/office/powerpoint/2010/main" val="2636422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67492" y="136526"/>
            <a:ext cx="9779183" cy="1570038"/>
          </a:xfrm>
        </p:spPr>
        <p:txBody>
          <a:bodyPr/>
          <a:lstStyle/>
          <a:p>
            <a:r>
              <a:rPr lang="en-US" dirty="0"/>
              <a:t>Introduction</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167493" y="2017467"/>
            <a:ext cx="10436678" cy="3366815"/>
          </a:xfrm>
        </p:spPr>
        <p:txBody>
          <a:bodyPr vert="horz" lIns="91440" tIns="45720" rIns="91440" bIns="45720" rtlCol="0" anchor="t">
            <a:normAutofit/>
          </a:bodyPr>
          <a:lstStyle/>
          <a:p>
            <a:r>
              <a:rPr lang="en-US" altLang="zh-CN" sz="3600" dirty="0"/>
              <a:t>Solution(GPT-1):</a:t>
            </a:r>
          </a:p>
          <a:p>
            <a:r>
              <a:rPr lang="en-US" altLang="zh-CN" sz="3600" b="1" dirty="0"/>
              <a:t>semi-supervised</a:t>
            </a:r>
            <a:r>
              <a:rPr lang="en-US" altLang="zh-CN" sz="3600" dirty="0"/>
              <a:t> approach for language understanding tasks </a:t>
            </a:r>
          </a:p>
          <a:p>
            <a:r>
              <a:rPr lang="en-US" altLang="zh-CN" sz="3600" dirty="0"/>
              <a:t>using a combination of </a:t>
            </a:r>
            <a:r>
              <a:rPr lang="en-US" altLang="zh-CN" sz="3600" b="1" dirty="0"/>
              <a:t>unsupervised pre-training </a:t>
            </a:r>
            <a:r>
              <a:rPr lang="en-US" altLang="zh-CN" sz="3600" dirty="0"/>
              <a:t>and </a:t>
            </a:r>
            <a:r>
              <a:rPr lang="en-US" altLang="zh-CN" sz="3600" b="1" dirty="0"/>
              <a:t>supervised fine-tuning</a:t>
            </a:r>
            <a:r>
              <a:rPr lang="en-US" altLang="zh-CN" sz="3600" dirty="0"/>
              <a:t>. </a:t>
            </a:r>
            <a:endParaRPr lang="en-US" sz="3600" dirty="0"/>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19</a:t>
            </a:fld>
            <a:endParaRPr lang="en-US" dirty="0"/>
          </a:p>
        </p:txBody>
      </p:sp>
    </p:spTree>
    <p:extLst>
      <p:ext uri="{BB962C8B-B14F-4D97-AF65-F5344CB8AC3E}">
        <p14:creationId xmlns:p14="http://schemas.microsoft.com/office/powerpoint/2010/main" val="7196081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67492" y="136526"/>
            <a:ext cx="9779183" cy="1570038"/>
          </a:xfrm>
        </p:spPr>
        <p:txBody>
          <a:bodyPr/>
          <a:lstStyle/>
          <a:p>
            <a:r>
              <a:rPr lang="en-US" dirty="0"/>
              <a:t>Introduction</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167493" y="2017467"/>
            <a:ext cx="10436678" cy="3366815"/>
          </a:xfrm>
        </p:spPr>
        <p:txBody>
          <a:bodyPr vert="horz" lIns="91440" tIns="45720" rIns="91440" bIns="45720" rtlCol="0" anchor="t">
            <a:normAutofit/>
          </a:bodyPr>
          <a:lstStyle/>
          <a:p>
            <a:r>
              <a:rPr lang="en-US" altLang="zh-CN" sz="3600" dirty="0"/>
              <a:t>RNN: no parallelization</a:t>
            </a:r>
          </a:p>
          <a:p>
            <a:r>
              <a:rPr lang="en-US" sz="3600" dirty="0"/>
              <a:t>CNN and RNN: difficult to learn long distance dependencies</a:t>
            </a:r>
          </a:p>
          <a:p>
            <a:r>
              <a:rPr lang="en-US" sz="3600" dirty="0"/>
              <a:t>Attention: solve these problems</a:t>
            </a:r>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2</a:t>
            </a:fld>
            <a:endParaRPr lang="en-US" dirty="0"/>
          </a:p>
        </p:txBody>
      </p:sp>
    </p:spTree>
    <p:extLst>
      <p:ext uri="{BB962C8B-B14F-4D97-AF65-F5344CB8AC3E}">
        <p14:creationId xmlns:p14="http://schemas.microsoft.com/office/powerpoint/2010/main" val="38594851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67492" y="136526"/>
            <a:ext cx="9779183" cy="1570038"/>
          </a:xfrm>
        </p:spPr>
        <p:txBody>
          <a:bodyPr/>
          <a:lstStyle/>
          <a:p>
            <a:r>
              <a:rPr lang="en-US" dirty="0"/>
              <a:t>Introduction</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167493" y="2017467"/>
            <a:ext cx="10436678" cy="4025114"/>
          </a:xfrm>
        </p:spPr>
        <p:txBody>
          <a:bodyPr vert="horz" lIns="91440" tIns="45720" rIns="91440" bIns="45720" rtlCol="0" anchor="t">
            <a:normAutofit/>
          </a:bodyPr>
          <a:lstStyle/>
          <a:p>
            <a:r>
              <a:rPr lang="en-US" sz="3600" dirty="0"/>
              <a:t>Difficulties in using </a:t>
            </a:r>
            <a:r>
              <a:rPr lang="en-US" sz="3600" dirty="0" err="1"/>
              <a:t>unlabled</a:t>
            </a:r>
            <a:r>
              <a:rPr lang="en-US" sz="3600" dirty="0"/>
              <a:t> text:</a:t>
            </a:r>
          </a:p>
          <a:p>
            <a:r>
              <a:rPr lang="en-US" sz="3600" dirty="0"/>
              <a:t>unclear what type of </a:t>
            </a:r>
            <a:r>
              <a:rPr lang="en-US" sz="3600" b="1" dirty="0"/>
              <a:t>optimization objectives </a:t>
            </a:r>
            <a:r>
              <a:rPr lang="en-US" sz="3600" dirty="0"/>
              <a:t>are most effective at learning text representations that are useful for transfer</a:t>
            </a:r>
          </a:p>
          <a:p>
            <a:r>
              <a:rPr lang="en-US" sz="3600" dirty="0"/>
              <a:t>no consensus on the most effective way to </a:t>
            </a:r>
            <a:r>
              <a:rPr lang="en-US" sz="3600" b="1" dirty="0"/>
              <a:t>transfer</a:t>
            </a:r>
            <a:r>
              <a:rPr lang="en-US" sz="3600" dirty="0"/>
              <a:t> these learned representations </a:t>
            </a:r>
            <a:r>
              <a:rPr lang="en-US" sz="3600" b="1" dirty="0"/>
              <a:t>to the target task</a:t>
            </a:r>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20</a:t>
            </a:fld>
            <a:endParaRPr lang="en-US" dirty="0"/>
          </a:p>
        </p:txBody>
      </p:sp>
    </p:spTree>
    <p:extLst>
      <p:ext uri="{BB962C8B-B14F-4D97-AF65-F5344CB8AC3E}">
        <p14:creationId xmlns:p14="http://schemas.microsoft.com/office/powerpoint/2010/main" val="31233871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67492" y="136526"/>
            <a:ext cx="9779183" cy="1570038"/>
          </a:xfrm>
        </p:spPr>
        <p:txBody>
          <a:bodyPr/>
          <a:lstStyle/>
          <a:p>
            <a:r>
              <a:rPr lang="en-US" dirty="0"/>
              <a:t>Implementation</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167493" y="2017467"/>
            <a:ext cx="10436678" cy="4025114"/>
          </a:xfrm>
        </p:spPr>
        <p:txBody>
          <a:bodyPr vert="horz" lIns="91440" tIns="45720" rIns="91440" bIns="45720" rtlCol="0" anchor="t">
            <a:normAutofit/>
          </a:bodyPr>
          <a:lstStyle/>
          <a:p>
            <a:r>
              <a:rPr lang="en-US" sz="3600" dirty="0"/>
              <a:t>Multi-layer transformer decoder</a:t>
            </a:r>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21</a:t>
            </a:fld>
            <a:endParaRPr lang="en-US" dirty="0"/>
          </a:p>
        </p:txBody>
      </p:sp>
      <p:pic>
        <p:nvPicPr>
          <p:cNvPr id="4" name="图片 3">
            <a:extLst>
              <a:ext uri="{FF2B5EF4-FFF2-40B4-BE49-F238E27FC236}">
                <a16:creationId xmlns:a16="http://schemas.microsoft.com/office/drawing/2014/main" id="{345331EC-EAFC-4FAB-A4E7-106AC67F65C3}"/>
              </a:ext>
            </a:extLst>
          </p:cNvPr>
          <p:cNvPicPr>
            <a:picLocks noChangeAspect="1"/>
          </p:cNvPicPr>
          <p:nvPr/>
        </p:nvPicPr>
        <p:blipFill>
          <a:blip r:embed="rId3"/>
          <a:stretch>
            <a:fillRect/>
          </a:stretch>
        </p:blipFill>
        <p:spPr>
          <a:xfrm>
            <a:off x="7731236" y="358219"/>
            <a:ext cx="2960883" cy="5509685"/>
          </a:xfrm>
          <a:prstGeom prst="rect">
            <a:avLst/>
          </a:prstGeom>
        </p:spPr>
      </p:pic>
    </p:spTree>
    <p:extLst>
      <p:ext uri="{BB962C8B-B14F-4D97-AF65-F5344CB8AC3E}">
        <p14:creationId xmlns:p14="http://schemas.microsoft.com/office/powerpoint/2010/main" val="33210863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a:extLst>
              <a:ext uri="{FF2B5EF4-FFF2-40B4-BE49-F238E27FC236}">
                <a16:creationId xmlns:a16="http://schemas.microsoft.com/office/drawing/2014/main" id="{F5D5F0BC-3B32-4462-B1FD-FDDDA79E7A22}"/>
              </a:ext>
            </a:extLst>
          </p:cNvPr>
          <p:cNvPicPr>
            <a:picLocks noChangeAspect="1"/>
          </p:cNvPicPr>
          <p:nvPr/>
        </p:nvPicPr>
        <p:blipFill>
          <a:blip r:embed="rId3"/>
          <a:stretch>
            <a:fillRect/>
          </a:stretch>
        </p:blipFill>
        <p:spPr>
          <a:xfrm>
            <a:off x="1183004" y="4245673"/>
            <a:ext cx="8347839" cy="1796908"/>
          </a:xfrm>
          <a:prstGeom prst="rect">
            <a:avLst/>
          </a:prstGeom>
        </p:spPr>
      </p:pic>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67492" y="136526"/>
            <a:ext cx="9779183" cy="1570038"/>
          </a:xfrm>
        </p:spPr>
        <p:txBody>
          <a:bodyPr/>
          <a:lstStyle/>
          <a:p>
            <a:r>
              <a:rPr lang="en-US" dirty="0"/>
              <a:t>Implementation</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167493" y="2017467"/>
            <a:ext cx="10436678" cy="4025114"/>
          </a:xfrm>
        </p:spPr>
        <p:txBody>
          <a:bodyPr vert="horz" lIns="91440" tIns="45720" rIns="91440" bIns="45720" rtlCol="0" anchor="t">
            <a:normAutofit/>
          </a:bodyPr>
          <a:lstStyle/>
          <a:p>
            <a:r>
              <a:rPr lang="en-US" sz="3600" dirty="0"/>
              <a:t>Pre-training:</a:t>
            </a:r>
          </a:p>
          <a:p>
            <a:endParaRPr lang="en-US" sz="3600" dirty="0"/>
          </a:p>
          <a:p>
            <a:endParaRPr lang="en-US" sz="3600" dirty="0"/>
          </a:p>
          <a:p>
            <a:r>
              <a:rPr lang="en-US" sz="3600" dirty="0"/>
              <a:t>Fine-tuning:</a:t>
            </a:r>
          </a:p>
          <a:p>
            <a:endParaRPr lang="en-US" sz="3600" dirty="0"/>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22</a:t>
            </a:fld>
            <a:endParaRPr lang="en-US" dirty="0"/>
          </a:p>
        </p:txBody>
      </p:sp>
      <p:pic>
        <p:nvPicPr>
          <p:cNvPr id="7" name="图片 6">
            <a:extLst>
              <a:ext uri="{FF2B5EF4-FFF2-40B4-BE49-F238E27FC236}">
                <a16:creationId xmlns:a16="http://schemas.microsoft.com/office/drawing/2014/main" id="{137183B8-27D7-4405-B183-DA09D5E091DF}"/>
              </a:ext>
            </a:extLst>
          </p:cNvPr>
          <p:cNvPicPr>
            <a:picLocks noChangeAspect="1"/>
          </p:cNvPicPr>
          <p:nvPr/>
        </p:nvPicPr>
        <p:blipFill>
          <a:blip r:embed="rId4"/>
          <a:stretch>
            <a:fillRect/>
          </a:stretch>
        </p:blipFill>
        <p:spPr>
          <a:xfrm>
            <a:off x="2603783" y="2698260"/>
            <a:ext cx="6984434" cy="926682"/>
          </a:xfrm>
          <a:prstGeom prst="rect">
            <a:avLst/>
          </a:prstGeom>
        </p:spPr>
      </p:pic>
    </p:spTree>
    <p:extLst>
      <p:ext uri="{BB962C8B-B14F-4D97-AF65-F5344CB8AC3E}">
        <p14:creationId xmlns:p14="http://schemas.microsoft.com/office/powerpoint/2010/main" val="7943054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67492" y="136526"/>
            <a:ext cx="9779183" cy="1570038"/>
          </a:xfrm>
        </p:spPr>
        <p:txBody>
          <a:bodyPr/>
          <a:lstStyle/>
          <a:p>
            <a:r>
              <a:rPr lang="en-US" dirty="0"/>
              <a:t>Implementation</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167493" y="2017467"/>
            <a:ext cx="10436678" cy="4025114"/>
          </a:xfrm>
        </p:spPr>
        <p:txBody>
          <a:bodyPr vert="horz" lIns="91440" tIns="45720" rIns="91440" bIns="45720" rtlCol="0" anchor="t">
            <a:normAutofit/>
          </a:bodyPr>
          <a:lstStyle/>
          <a:p>
            <a:r>
              <a:rPr lang="en-US" sz="3600" dirty="0"/>
              <a:t>including language modeling as an auxiliary objective to the fine-tuning helped learning by (a) improving generalization of the supervised model, and (b) accelerating convergence. </a:t>
            </a:r>
          </a:p>
          <a:p>
            <a:r>
              <a:rPr lang="en-US" sz="3600" dirty="0"/>
              <a:t>(</a:t>
            </a:r>
            <a:r>
              <a:rPr lang="en-US" sz="3600" dirty="0">
                <a:solidFill>
                  <a:srgbClr val="FF0000"/>
                </a:solidFill>
              </a:rPr>
              <a:t>why</a:t>
            </a:r>
            <a:r>
              <a:rPr lang="en-US" sz="3600" dirty="0"/>
              <a:t>?)</a:t>
            </a:r>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23</a:t>
            </a:fld>
            <a:endParaRPr lang="en-US" dirty="0"/>
          </a:p>
        </p:txBody>
      </p:sp>
    </p:spTree>
    <p:extLst>
      <p:ext uri="{BB962C8B-B14F-4D97-AF65-F5344CB8AC3E}">
        <p14:creationId xmlns:p14="http://schemas.microsoft.com/office/powerpoint/2010/main" val="21350914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67492" y="136526"/>
            <a:ext cx="9779183" cy="1570038"/>
          </a:xfrm>
        </p:spPr>
        <p:txBody>
          <a:bodyPr/>
          <a:lstStyle/>
          <a:p>
            <a:r>
              <a:rPr lang="en-US" dirty="0"/>
              <a:t>Implementation</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167493" y="2017467"/>
            <a:ext cx="10436678" cy="4025114"/>
          </a:xfrm>
        </p:spPr>
        <p:txBody>
          <a:bodyPr vert="horz" lIns="91440" tIns="45720" rIns="91440" bIns="45720" rtlCol="0" anchor="t">
            <a:normAutofit/>
          </a:bodyPr>
          <a:lstStyle/>
          <a:p>
            <a:r>
              <a:rPr lang="en-US" sz="3600" dirty="0"/>
              <a:t>Task-specific input transformations</a:t>
            </a:r>
          </a:p>
          <a:p>
            <a:r>
              <a:rPr lang="en-US" sz="3600" dirty="0"/>
              <a:t>Adding delimiter</a:t>
            </a:r>
          </a:p>
          <a:p>
            <a:r>
              <a:rPr lang="en-US" sz="3600" dirty="0"/>
              <a:t>For similarity, both possible sentence orderings</a:t>
            </a:r>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24</a:t>
            </a:fld>
            <a:endParaRPr lang="en-US" dirty="0"/>
          </a:p>
        </p:txBody>
      </p:sp>
    </p:spTree>
    <p:extLst>
      <p:ext uri="{BB962C8B-B14F-4D97-AF65-F5344CB8AC3E}">
        <p14:creationId xmlns:p14="http://schemas.microsoft.com/office/powerpoint/2010/main" val="33457829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67492" y="136526"/>
            <a:ext cx="9779183" cy="1570038"/>
          </a:xfrm>
        </p:spPr>
        <p:txBody>
          <a:bodyPr/>
          <a:lstStyle/>
          <a:p>
            <a:r>
              <a:rPr lang="en-US" dirty="0"/>
              <a:t>Implementation</a:t>
            </a:r>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25</a:t>
            </a:fld>
            <a:endParaRPr lang="en-US" dirty="0"/>
          </a:p>
        </p:txBody>
      </p:sp>
      <p:pic>
        <p:nvPicPr>
          <p:cNvPr id="4" name="图片 3">
            <a:extLst>
              <a:ext uri="{FF2B5EF4-FFF2-40B4-BE49-F238E27FC236}">
                <a16:creationId xmlns:a16="http://schemas.microsoft.com/office/drawing/2014/main" id="{44F1BDDE-0B45-4312-BD33-E359F2E4BC8A}"/>
              </a:ext>
            </a:extLst>
          </p:cNvPr>
          <p:cNvPicPr>
            <a:picLocks noChangeAspect="1"/>
          </p:cNvPicPr>
          <p:nvPr/>
        </p:nvPicPr>
        <p:blipFill>
          <a:blip r:embed="rId3"/>
          <a:stretch>
            <a:fillRect/>
          </a:stretch>
        </p:blipFill>
        <p:spPr>
          <a:xfrm>
            <a:off x="2011865" y="1706564"/>
            <a:ext cx="8090435" cy="4379689"/>
          </a:xfrm>
          <a:prstGeom prst="rect">
            <a:avLst/>
          </a:prstGeom>
        </p:spPr>
      </p:pic>
    </p:spTree>
    <p:extLst>
      <p:ext uri="{BB962C8B-B14F-4D97-AF65-F5344CB8AC3E}">
        <p14:creationId xmlns:p14="http://schemas.microsoft.com/office/powerpoint/2010/main" val="29238857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67492" y="136526"/>
            <a:ext cx="9779183" cy="1570038"/>
          </a:xfrm>
        </p:spPr>
        <p:txBody>
          <a:bodyPr/>
          <a:lstStyle/>
          <a:p>
            <a:r>
              <a:rPr lang="en-US" dirty="0"/>
              <a:t>Implementation</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167493" y="2017467"/>
            <a:ext cx="10436678" cy="4025114"/>
          </a:xfrm>
        </p:spPr>
        <p:txBody>
          <a:bodyPr vert="horz" lIns="91440" tIns="45720" rIns="91440" bIns="45720" rtlCol="0" anchor="t">
            <a:normAutofit/>
          </a:bodyPr>
          <a:lstStyle/>
          <a:p>
            <a:r>
              <a:rPr lang="en-US" sz="3600" dirty="0"/>
              <a:t>Pre-training: </a:t>
            </a:r>
            <a:r>
              <a:rPr lang="en-US" sz="3600" dirty="0" err="1"/>
              <a:t>BooksCorpus</a:t>
            </a:r>
            <a:r>
              <a:rPr lang="en-US" sz="3600" dirty="0"/>
              <a:t> dataset</a:t>
            </a:r>
          </a:p>
          <a:p>
            <a:r>
              <a:rPr lang="en-US" sz="3600" dirty="0"/>
              <a:t>Fine-tuning:</a:t>
            </a:r>
          </a:p>
          <a:p>
            <a:r>
              <a:rPr lang="en-US" sz="3600" dirty="0"/>
              <a:t>Natural Language Inference</a:t>
            </a:r>
          </a:p>
          <a:p>
            <a:r>
              <a:rPr lang="en-US" sz="3600" dirty="0"/>
              <a:t>Question answering and commonsense reasoning</a:t>
            </a:r>
          </a:p>
          <a:p>
            <a:r>
              <a:rPr lang="en-US" sz="3600" dirty="0"/>
              <a:t>Semantic Similarity</a:t>
            </a:r>
          </a:p>
          <a:p>
            <a:r>
              <a:rPr lang="en-US" sz="3600" dirty="0"/>
              <a:t>Classification</a:t>
            </a:r>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26</a:t>
            </a:fld>
            <a:endParaRPr lang="en-US" dirty="0"/>
          </a:p>
        </p:txBody>
      </p:sp>
    </p:spTree>
    <p:extLst>
      <p:ext uri="{BB962C8B-B14F-4D97-AF65-F5344CB8AC3E}">
        <p14:creationId xmlns:p14="http://schemas.microsoft.com/office/powerpoint/2010/main" val="2667017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67492" y="136526"/>
            <a:ext cx="9779183" cy="1570038"/>
          </a:xfrm>
        </p:spPr>
        <p:txBody>
          <a:bodyPr/>
          <a:lstStyle/>
          <a:p>
            <a:r>
              <a:rPr lang="en-US" dirty="0"/>
              <a:t>Results</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167493" y="2017467"/>
            <a:ext cx="10436678" cy="4025114"/>
          </a:xfrm>
        </p:spPr>
        <p:txBody>
          <a:bodyPr vert="horz" lIns="91440" tIns="45720" rIns="91440" bIns="45720" rtlCol="0" anchor="t">
            <a:normAutofit/>
          </a:bodyPr>
          <a:lstStyle/>
          <a:p>
            <a:r>
              <a:rPr lang="en-US" sz="3600" dirty="0"/>
              <a:t>Number of layers:</a:t>
            </a:r>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27</a:t>
            </a:fld>
            <a:endParaRPr lang="en-US" dirty="0"/>
          </a:p>
        </p:txBody>
      </p:sp>
      <p:pic>
        <p:nvPicPr>
          <p:cNvPr id="4" name="图片 3">
            <a:extLst>
              <a:ext uri="{FF2B5EF4-FFF2-40B4-BE49-F238E27FC236}">
                <a16:creationId xmlns:a16="http://schemas.microsoft.com/office/drawing/2014/main" id="{0D1A49F5-B750-4CB2-A8B7-5E76F7BD906A}"/>
              </a:ext>
            </a:extLst>
          </p:cNvPr>
          <p:cNvPicPr>
            <a:picLocks noChangeAspect="1"/>
          </p:cNvPicPr>
          <p:nvPr/>
        </p:nvPicPr>
        <p:blipFill>
          <a:blip r:embed="rId3"/>
          <a:stretch>
            <a:fillRect/>
          </a:stretch>
        </p:blipFill>
        <p:spPr>
          <a:xfrm>
            <a:off x="4820195" y="1259558"/>
            <a:ext cx="5289538" cy="4338883"/>
          </a:xfrm>
          <a:prstGeom prst="rect">
            <a:avLst/>
          </a:prstGeom>
        </p:spPr>
      </p:pic>
    </p:spTree>
    <p:extLst>
      <p:ext uri="{BB962C8B-B14F-4D97-AF65-F5344CB8AC3E}">
        <p14:creationId xmlns:p14="http://schemas.microsoft.com/office/powerpoint/2010/main" val="28632551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67492" y="136526"/>
            <a:ext cx="9779183" cy="1570038"/>
          </a:xfrm>
        </p:spPr>
        <p:txBody>
          <a:bodyPr/>
          <a:lstStyle/>
          <a:p>
            <a:r>
              <a:rPr lang="en-US" dirty="0"/>
              <a:t>Results</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156606" y="1729175"/>
            <a:ext cx="10436678" cy="4025114"/>
          </a:xfrm>
        </p:spPr>
        <p:txBody>
          <a:bodyPr vert="horz" lIns="91440" tIns="45720" rIns="91440" bIns="45720" rtlCol="0" anchor="t">
            <a:normAutofit/>
          </a:bodyPr>
          <a:lstStyle/>
          <a:p>
            <a:r>
              <a:rPr lang="en-US" sz="3600" dirty="0"/>
              <a:t>Zero-shot: use the underlying generative model to perform tasks </a:t>
            </a:r>
            <a:r>
              <a:rPr lang="en-US" sz="3600" b="1" dirty="0"/>
              <a:t>without supervised finetuning</a:t>
            </a:r>
          </a:p>
          <a:p>
            <a:r>
              <a:rPr lang="en-US" sz="3600" dirty="0"/>
              <a:t>(</a:t>
            </a:r>
            <a:r>
              <a:rPr lang="en-US" sz="3600" dirty="0">
                <a:solidFill>
                  <a:srgbClr val="FF0000"/>
                </a:solidFill>
              </a:rPr>
              <a:t>why?</a:t>
            </a:r>
            <a:r>
              <a:rPr lang="zh-CN" altLang="en-US" sz="3600" dirty="0">
                <a:solidFill>
                  <a:srgbClr val="FF0000"/>
                </a:solidFill>
              </a:rPr>
              <a:t>怎么看出来的</a:t>
            </a:r>
            <a:r>
              <a:rPr lang="en-US" altLang="zh-CN" sz="3600" dirty="0"/>
              <a:t>)</a:t>
            </a:r>
            <a:endParaRPr lang="en-US" sz="3600" dirty="0"/>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28</a:t>
            </a:fld>
            <a:endParaRPr lang="en-US" dirty="0"/>
          </a:p>
        </p:txBody>
      </p:sp>
      <p:pic>
        <p:nvPicPr>
          <p:cNvPr id="7" name="图片 6">
            <a:extLst>
              <a:ext uri="{FF2B5EF4-FFF2-40B4-BE49-F238E27FC236}">
                <a16:creationId xmlns:a16="http://schemas.microsoft.com/office/drawing/2014/main" id="{40F90FF9-CFF2-4338-920D-6C35999565FF}"/>
              </a:ext>
            </a:extLst>
          </p:cNvPr>
          <p:cNvPicPr>
            <a:picLocks noChangeAspect="1"/>
          </p:cNvPicPr>
          <p:nvPr/>
        </p:nvPicPr>
        <p:blipFill>
          <a:blip r:embed="rId3"/>
          <a:stretch>
            <a:fillRect/>
          </a:stretch>
        </p:blipFill>
        <p:spPr>
          <a:xfrm>
            <a:off x="6913574" y="2766378"/>
            <a:ext cx="4479529" cy="3955096"/>
          </a:xfrm>
          <a:prstGeom prst="rect">
            <a:avLst/>
          </a:prstGeom>
        </p:spPr>
      </p:pic>
    </p:spTree>
    <p:extLst>
      <p:ext uri="{BB962C8B-B14F-4D97-AF65-F5344CB8AC3E}">
        <p14:creationId xmlns:p14="http://schemas.microsoft.com/office/powerpoint/2010/main" val="34896584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67492" y="136526"/>
            <a:ext cx="9779183" cy="1570038"/>
          </a:xfrm>
        </p:spPr>
        <p:txBody>
          <a:bodyPr/>
          <a:lstStyle/>
          <a:p>
            <a:r>
              <a:rPr lang="en-US" dirty="0"/>
              <a:t>Results</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156606" y="1729175"/>
            <a:ext cx="10436678" cy="4025114"/>
          </a:xfrm>
        </p:spPr>
        <p:txBody>
          <a:bodyPr vert="horz" lIns="91440" tIns="45720" rIns="91440" bIns="45720" rtlCol="0" anchor="t">
            <a:normAutofit/>
          </a:bodyPr>
          <a:lstStyle/>
          <a:p>
            <a:r>
              <a:rPr lang="en-US" sz="3600" dirty="0"/>
              <a:t>Ablation:</a:t>
            </a:r>
          </a:p>
          <a:p>
            <a:pPr marL="742950" indent="-742950">
              <a:buAutoNum type="arabicPeriod"/>
            </a:pPr>
            <a:r>
              <a:rPr lang="en-US" sz="3600" dirty="0"/>
              <a:t>Without auxiliary LM</a:t>
            </a:r>
          </a:p>
          <a:p>
            <a:pPr marL="742950" indent="-742950">
              <a:buAutoNum type="arabicPeriod"/>
            </a:pPr>
            <a:r>
              <a:rPr lang="en-US" sz="3600" dirty="0"/>
              <a:t>Compare to LSTM</a:t>
            </a:r>
          </a:p>
          <a:p>
            <a:pPr marL="742950" indent="-742950">
              <a:buAutoNum type="arabicPeriod"/>
            </a:pPr>
            <a:r>
              <a:rPr lang="en-US" sz="3600" dirty="0"/>
              <a:t>Without pre-training</a:t>
            </a:r>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29</a:t>
            </a:fld>
            <a:endParaRPr lang="en-US" dirty="0"/>
          </a:p>
        </p:txBody>
      </p:sp>
    </p:spTree>
    <p:extLst>
      <p:ext uri="{BB962C8B-B14F-4D97-AF65-F5344CB8AC3E}">
        <p14:creationId xmlns:p14="http://schemas.microsoft.com/office/powerpoint/2010/main" val="23742517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67492" y="136526"/>
            <a:ext cx="9779183" cy="1570038"/>
          </a:xfrm>
        </p:spPr>
        <p:txBody>
          <a:bodyPr/>
          <a:lstStyle/>
          <a:p>
            <a:r>
              <a:rPr lang="en-US" dirty="0"/>
              <a:t>Introduction</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167493" y="2017467"/>
            <a:ext cx="10436678" cy="3366815"/>
          </a:xfrm>
        </p:spPr>
        <p:txBody>
          <a:bodyPr vert="horz" lIns="91440" tIns="45720" rIns="91440" bIns="45720" rtlCol="0" anchor="t">
            <a:normAutofit/>
          </a:bodyPr>
          <a:lstStyle/>
          <a:p>
            <a:r>
              <a:rPr lang="en-US" altLang="zh-CN" sz="3600" dirty="0"/>
              <a:t>Transformer: without RNN or CNN, self-attention only</a:t>
            </a:r>
          </a:p>
          <a:p>
            <a:r>
              <a:rPr lang="en-US" sz="3600" dirty="0"/>
              <a:t>Encoder-decoder structure</a:t>
            </a:r>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3</a:t>
            </a:fld>
            <a:endParaRPr lang="en-US" dirty="0"/>
          </a:p>
        </p:txBody>
      </p:sp>
    </p:spTree>
    <p:extLst>
      <p:ext uri="{BB962C8B-B14F-4D97-AF65-F5344CB8AC3E}">
        <p14:creationId xmlns:p14="http://schemas.microsoft.com/office/powerpoint/2010/main" val="17483032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1339261" y="1790475"/>
            <a:ext cx="10252779" cy="3277050"/>
          </a:xfrm>
        </p:spPr>
        <p:txBody>
          <a:bodyPr/>
          <a:lstStyle/>
          <a:p>
            <a:pPr algn="ctr"/>
            <a:r>
              <a:rPr lang="en-US" altLang="zh-CN" dirty="0"/>
              <a:t>BERT</a:t>
            </a:r>
            <a:br>
              <a:rPr lang="en-US" altLang="zh-CN" dirty="0"/>
            </a:br>
            <a:endParaRPr lang="en-US" dirty="0"/>
          </a:p>
        </p:txBody>
      </p:sp>
    </p:spTree>
    <p:extLst>
      <p:ext uri="{BB962C8B-B14F-4D97-AF65-F5344CB8AC3E}">
        <p14:creationId xmlns:p14="http://schemas.microsoft.com/office/powerpoint/2010/main" val="36702978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67492" y="136526"/>
            <a:ext cx="9779183" cy="1570038"/>
          </a:xfrm>
        </p:spPr>
        <p:txBody>
          <a:bodyPr/>
          <a:lstStyle/>
          <a:p>
            <a:r>
              <a:rPr lang="en-US" dirty="0"/>
              <a:t>Introduction</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167493" y="2017467"/>
            <a:ext cx="10436678" cy="3366815"/>
          </a:xfrm>
        </p:spPr>
        <p:txBody>
          <a:bodyPr vert="horz" lIns="91440" tIns="45720" rIns="91440" bIns="45720" rtlCol="0" anchor="t">
            <a:normAutofit/>
          </a:bodyPr>
          <a:lstStyle/>
          <a:p>
            <a:r>
              <a:rPr lang="en-US" altLang="zh-CN" sz="3600" dirty="0"/>
              <a:t>Other work like GPT 1.0: unidirectional</a:t>
            </a:r>
          </a:p>
          <a:p>
            <a:r>
              <a:rPr lang="en-US" sz="3600" dirty="0"/>
              <a:t>This: bidirectional</a:t>
            </a:r>
          </a:p>
          <a:p>
            <a:r>
              <a:rPr lang="en-US" sz="3600" dirty="0"/>
              <a:t>trained using masked language model</a:t>
            </a:r>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31</a:t>
            </a:fld>
            <a:endParaRPr lang="en-US" dirty="0"/>
          </a:p>
        </p:txBody>
      </p:sp>
    </p:spTree>
    <p:extLst>
      <p:ext uri="{BB962C8B-B14F-4D97-AF65-F5344CB8AC3E}">
        <p14:creationId xmlns:p14="http://schemas.microsoft.com/office/powerpoint/2010/main" val="356389516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136526"/>
            <a:ext cx="9779183" cy="1570038"/>
          </a:xfrm>
        </p:spPr>
        <p:txBody>
          <a:bodyPr/>
          <a:lstStyle/>
          <a:p>
            <a:r>
              <a:rPr lang="en-US" dirty="0"/>
              <a:t>Introduction</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436483"/>
          </a:xfrm>
        </p:spPr>
        <p:txBody>
          <a:bodyPr vert="horz" lIns="91440" tIns="45720" rIns="91440" bIns="45720" rtlCol="0" anchor="t">
            <a:normAutofit/>
          </a:bodyPr>
          <a:lstStyle/>
          <a:p>
            <a:r>
              <a:rPr lang="en-US" dirty="0"/>
              <a:t>At Contoso, we empower organizations to foster collaborative thinking to further drive workplace innovation. By closing the loop and leveraging agile frameworks, we help business grow organically and foster a consumer first mindset.</a:t>
            </a:r>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32</a:t>
            </a:fld>
            <a:endParaRPr lang="en-US" dirty="0"/>
          </a:p>
        </p:txBody>
      </p:sp>
    </p:spTree>
    <p:extLst>
      <p:ext uri="{BB962C8B-B14F-4D97-AF65-F5344CB8AC3E}">
        <p14:creationId xmlns:p14="http://schemas.microsoft.com/office/powerpoint/2010/main" val="163979915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ctrTitle"/>
          </p:nvPr>
        </p:nvSpPr>
        <p:spPr>
          <a:xfrm>
            <a:off x="1167494" y="177553"/>
            <a:ext cx="6245912" cy="3269447"/>
          </a:xfrm>
        </p:spPr>
        <p:txBody>
          <a:bodyPr/>
          <a:lstStyle/>
          <a:p>
            <a:r>
              <a:rPr lang="en-US" dirty="0"/>
              <a:t>Primary goals</a:t>
            </a:r>
          </a:p>
        </p:txBody>
      </p:sp>
      <p:sp>
        <p:nvSpPr>
          <p:cNvPr id="4" name="Text Placeholder 3">
            <a:extLst>
              <a:ext uri="{FF2B5EF4-FFF2-40B4-BE49-F238E27FC236}">
                <a16:creationId xmlns:a16="http://schemas.microsoft.com/office/drawing/2014/main" id="{D51A6D85-3837-435F-A342-5A3F98172B12}"/>
              </a:ext>
            </a:extLst>
          </p:cNvPr>
          <p:cNvSpPr>
            <a:spLocks noGrp="1"/>
          </p:cNvSpPr>
          <p:nvPr>
            <p:ph type="subTitle" idx="1"/>
          </p:nvPr>
        </p:nvSpPr>
        <p:spPr>
          <a:xfrm>
            <a:off x="1167494" y="3492896"/>
            <a:ext cx="6245912" cy="912850"/>
          </a:xfrm>
        </p:spPr>
        <p:txBody>
          <a:bodyPr vert="horz" lIns="91440" tIns="45720" rIns="91440" bIns="45720" rtlCol="0" anchor="t">
            <a:normAutofit/>
          </a:bodyPr>
          <a:lstStyle/>
          <a:p>
            <a:r>
              <a:rPr lang="en-US" dirty="0"/>
              <a:t>Annual revenue growth</a:t>
            </a:r>
          </a:p>
        </p:txBody>
      </p:sp>
    </p:spTree>
    <p:extLst>
      <p:ext uri="{BB962C8B-B14F-4D97-AF65-F5344CB8AC3E}">
        <p14:creationId xmlns:p14="http://schemas.microsoft.com/office/powerpoint/2010/main" val="344679733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F75DE-8A44-4EC5-83C6-95BDDF10DFD9}"/>
              </a:ext>
            </a:extLst>
          </p:cNvPr>
          <p:cNvSpPr>
            <a:spLocks noGrp="1"/>
          </p:cNvSpPr>
          <p:nvPr>
            <p:ph type="title"/>
          </p:nvPr>
        </p:nvSpPr>
        <p:spPr>
          <a:xfrm>
            <a:off x="1167492" y="136526"/>
            <a:ext cx="9779183" cy="1570038"/>
          </a:xfrm>
        </p:spPr>
        <p:txBody>
          <a:bodyPr/>
          <a:lstStyle/>
          <a:p>
            <a:r>
              <a:rPr lang="en-US"/>
              <a:t>Areas of growth</a:t>
            </a:r>
            <a:endParaRPr lang="en-US" dirty="0"/>
          </a:p>
        </p:txBody>
      </p:sp>
      <p:graphicFrame>
        <p:nvGraphicFramePr>
          <p:cNvPr id="4" name="Table 4">
            <a:extLst>
              <a:ext uri="{FF2B5EF4-FFF2-40B4-BE49-F238E27FC236}">
                <a16:creationId xmlns:a16="http://schemas.microsoft.com/office/drawing/2014/main" id="{403CD5FD-27C3-4342-BE41-F411CB8D6931}"/>
              </a:ext>
            </a:extLst>
          </p:cNvPr>
          <p:cNvGraphicFramePr>
            <a:graphicFrameLocks noGrp="1"/>
          </p:cNvGraphicFramePr>
          <p:nvPr>
            <p:ph idx="1"/>
            <p:extLst>
              <p:ext uri="{D42A27DB-BD31-4B8C-83A1-F6EECF244321}">
                <p14:modId xmlns:p14="http://schemas.microsoft.com/office/powerpoint/2010/main" val="2384414923"/>
              </p:ext>
            </p:extLst>
          </p:nvPr>
        </p:nvGraphicFramePr>
        <p:xfrm>
          <a:off x="1166813" y="2084388"/>
          <a:ext cx="9780585" cy="3890960"/>
        </p:xfrm>
        <a:graphic>
          <a:graphicData uri="http://schemas.openxmlformats.org/drawingml/2006/table">
            <a:tbl>
              <a:tblPr firstRow="1" bandRow="1">
                <a:tableStyleId>{69012ECD-51FC-41F1-AA8D-1B2483CD663E}</a:tableStyleId>
              </a:tblPr>
              <a:tblGrid>
                <a:gridCol w="1956117">
                  <a:extLst>
                    <a:ext uri="{9D8B030D-6E8A-4147-A177-3AD203B41FA5}">
                      <a16:colId xmlns:a16="http://schemas.microsoft.com/office/drawing/2014/main" val="1689330750"/>
                    </a:ext>
                  </a:extLst>
                </a:gridCol>
                <a:gridCol w="1956117">
                  <a:extLst>
                    <a:ext uri="{9D8B030D-6E8A-4147-A177-3AD203B41FA5}">
                      <a16:colId xmlns:a16="http://schemas.microsoft.com/office/drawing/2014/main" val="2660631934"/>
                    </a:ext>
                  </a:extLst>
                </a:gridCol>
                <a:gridCol w="1956117">
                  <a:extLst>
                    <a:ext uri="{9D8B030D-6E8A-4147-A177-3AD203B41FA5}">
                      <a16:colId xmlns:a16="http://schemas.microsoft.com/office/drawing/2014/main" val="3909717689"/>
                    </a:ext>
                  </a:extLst>
                </a:gridCol>
                <a:gridCol w="1956117">
                  <a:extLst>
                    <a:ext uri="{9D8B030D-6E8A-4147-A177-3AD203B41FA5}">
                      <a16:colId xmlns:a16="http://schemas.microsoft.com/office/drawing/2014/main" val="1603189107"/>
                    </a:ext>
                  </a:extLst>
                </a:gridCol>
                <a:gridCol w="1956117">
                  <a:extLst>
                    <a:ext uri="{9D8B030D-6E8A-4147-A177-3AD203B41FA5}">
                      <a16:colId xmlns:a16="http://schemas.microsoft.com/office/drawing/2014/main" val="2755691855"/>
                    </a:ext>
                  </a:extLst>
                </a:gridCol>
              </a:tblGrid>
              <a:tr h="778192">
                <a:tc>
                  <a:txBody>
                    <a:bodyPr/>
                    <a:lstStyle/>
                    <a:p>
                      <a:pPr algn="ctr"/>
                      <a:endParaRPr lang="en-US" b="1" dirty="0">
                        <a:latin typeface="+mj-lt"/>
                      </a:endParaRPr>
                    </a:p>
                  </a:txBody>
                  <a:tcPr anchor="ctr"/>
                </a:tc>
                <a:tc>
                  <a:txBody>
                    <a:bodyPr/>
                    <a:lstStyle/>
                    <a:p>
                      <a:pPr algn="ctr"/>
                      <a:r>
                        <a:rPr lang="en-US" b="1" dirty="0"/>
                        <a:t>B2B</a:t>
                      </a:r>
                      <a:endParaRPr lang="en-US" b="1" dirty="0">
                        <a:latin typeface="+mj-lt"/>
                      </a:endParaRPr>
                    </a:p>
                  </a:txBody>
                  <a:tcPr anchor="ctr"/>
                </a:tc>
                <a:tc>
                  <a:txBody>
                    <a:bodyPr/>
                    <a:lstStyle/>
                    <a:p>
                      <a:pPr algn="ctr"/>
                      <a:r>
                        <a:rPr lang="en-US" b="1" dirty="0"/>
                        <a:t>Supply chain</a:t>
                      </a:r>
                      <a:endParaRPr lang="en-US" b="1" dirty="0">
                        <a:latin typeface="+mj-lt"/>
                      </a:endParaRPr>
                    </a:p>
                  </a:txBody>
                  <a:tcPr anchor="ctr"/>
                </a:tc>
                <a:tc>
                  <a:txBody>
                    <a:bodyPr/>
                    <a:lstStyle/>
                    <a:p>
                      <a:pPr algn="ctr"/>
                      <a:r>
                        <a:rPr lang="en-US" b="1" dirty="0"/>
                        <a:t>ROI</a:t>
                      </a:r>
                      <a:endParaRPr lang="en-US" b="1" dirty="0">
                        <a:latin typeface="+mj-lt"/>
                      </a:endParaRPr>
                    </a:p>
                  </a:txBody>
                  <a:tcPr anchor="ctr"/>
                </a:tc>
                <a:tc>
                  <a:txBody>
                    <a:bodyPr/>
                    <a:lstStyle/>
                    <a:p>
                      <a:pPr algn="ctr"/>
                      <a:r>
                        <a:rPr lang="en-US" b="1" dirty="0"/>
                        <a:t>E-commerce</a:t>
                      </a:r>
                      <a:endParaRPr lang="en-US" b="1" dirty="0">
                        <a:latin typeface="+mj-lt"/>
                      </a:endParaRPr>
                    </a:p>
                  </a:txBody>
                  <a:tcPr anchor="ctr"/>
                </a:tc>
                <a:extLst>
                  <a:ext uri="{0D108BD9-81ED-4DB2-BD59-A6C34878D82A}">
                    <a16:rowId xmlns:a16="http://schemas.microsoft.com/office/drawing/2014/main" val="479928716"/>
                  </a:ext>
                </a:extLst>
              </a:tr>
              <a:tr h="778192">
                <a:tc>
                  <a:txBody>
                    <a:bodyPr/>
                    <a:lstStyle/>
                    <a:p>
                      <a:pPr algn="ctr"/>
                      <a:r>
                        <a:rPr lang="en-US" sz="1400" dirty="0">
                          <a:solidFill>
                            <a:schemeClr val="tx2">
                              <a:lumMod val="75000"/>
                            </a:schemeClr>
                          </a:solidFill>
                        </a:rPr>
                        <a:t>Q1</a:t>
                      </a:r>
                      <a:endParaRPr lang="en-US" sz="1400" dirty="0">
                        <a:solidFill>
                          <a:schemeClr val="tx2">
                            <a:lumMod val="75000"/>
                          </a:schemeClr>
                        </a:solidFill>
                        <a:latin typeface="+mn-lt"/>
                      </a:endParaRPr>
                    </a:p>
                  </a:txBody>
                  <a:tcPr anchor="ctr"/>
                </a:tc>
                <a:tc>
                  <a:txBody>
                    <a:bodyPr/>
                    <a:lstStyle/>
                    <a:p>
                      <a:pPr algn="ctr"/>
                      <a:r>
                        <a:rPr lang="en-US" sz="1400" dirty="0">
                          <a:solidFill>
                            <a:schemeClr val="tx2">
                              <a:lumMod val="75000"/>
                            </a:schemeClr>
                          </a:solidFill>
                        </a:rPr>
                        <a:t>4.5</a:t>
                      </a:r>
                      <a:endParaRPr lang="en-US" sz="1400" dirty="0">
                        <a:solidFill>
                          <a:schemeClr val="tx2">
                            <a:lumMod val="75000"/>
                          </a:schemeClr>
                        </a:solidFill>
                        <a:latin typeface="+mn-lt"/>
                      </a:endParaRPr>
                    </a:p>
                  </a:txBody>
                  <a:tcPr anchor="ctr"/>
                </a:tc>
                <a:tc>
                  <a:txBody>
                    <a:bodyPr/>
                    <a:lstStyle/>
                    <a:p>
                      <a:pPr algn="ctr"/>
                      <a:r>
                        <a:rPr lang="en-US" sz="1400" dirty="0">
                          <a:solidFill>
                            <a:schemeClr val="tx2">
                              <a:lumMod val="75000"/>
                            </a:schemeClr>
                          </a:solidFill>
                        </a:rPr>
                        <a:t>2.3</a:t>
                      </a:r>
                      <a:endParaRPr lang="en-US" sz="1400" dirty="0">
                        <a:solidFill>
                          <a:schemeClr val="tx2">
                            <a:lumMod val="75000"/>
                          </a:schemeClr>
                        </a:solidFill>
                        <a:latin typeface="+mn-lt"/>
                      </a:endParaRPr>
                    </a:p>
                  </a:txBody>
                  <a:tcPr anchor="ctr"/>
                </a:tc>
                <a:tc>
                  <a:txBody>
                    <a:bodyPr/>
                    <a:lstStyle/>
                    <a:p>
                      <a:pPr algn="ctr"/>
                      <a:r>
                        <a:rPr lang="en-US" sz="1400" dirty="0">
                          <a:solidFill>
                            <a:schemeClr val="tx2">
                              <a:lumMod val="75000"/>
                            </a:schemeClr>
                          </a:solidFill>
                        </a:rPr>
                        <a:t>1.7</a:t>
                      </a:r>
                      <a:endParaRPr lang="en-US" sz="1400" dirty="0">
                        <a:solidFill>
                          <a:schemeClr val="tx2">
                            <a:lumMod val="75000"/>
                          </a:schemeClr>
                        </a:solidFill>
                        <a:latin typeface="+mn-lt"/>
                      </a:endParaRPr>
                    </a:p>
                  </a:txBody>
                  <a:tcPr anchor="ctr"/>
                </a:tc>
                <a:tc>
                  <a:txBody>
                    <a:bodyPr/>
                    <a:lstStyle/>
                    <a:p>
                      <a:pPr algn="ctr"/>
                      <a:r>
                        <a:rPr lang="en-US" sz="1400" dirty="0">
                          <a:solidFill>
                            <a:schemeClr val="tx2">
                              <a:lumMod val="75000"/>
                            </a:schemeClr>
                          </a:solidFill>
                        </a:rPr>
                        <a:t>5.0</a:t>
                      </a:r>
                      <a:endParaRPr lang="en-US" sz="1400" dirty="0">
                        <a:solidFill>
                          <a:schemeClr val="tx2">
                            <a:lumMod val="75000"/>
                          </a:schemeClr>
                        </a:solidFill>
                        <a:latin typeface="+mn-lt"/>
                      </a:endParaRPr>
                    </a:p>
                  </a:txBody>
                  <a:tcPr anchor="ctr"/>
                </a:tc>
                <a:extLst>
                  <a:ext uri="{0D108BD9-81ED-4DB2-BD59-A6C34878D82A}">
                    <a16:rowId xmlns:a16="http://schemas.microsoft.com/office/drawing/2014/main" val="1760208656"/>
                  </a:ext>
                </a:extLst>
              </a:tr>
              <a:tr h="778192">
                <a:tc>
                  <a:txBody>
                    <a:bodyPr/>
                    <a:lstStyle/>
                    <a:p>
                      <a:pPr algn="ctr"/>
                      <a:r>
                        <a:rPr lang="en-US" sz="1400" dirty="0">
                          <a:solidFill>
                            <a:schemeClr val="tx2">
                              <a:lumMod val="75000"/>
                            </a:schemeClr>
                          </a:solidFill>
                        </a:rPr>
                        <a:t>Q2</a:t>
                      </a:r>
                      <a:endParaRPr lang="en-US" sz="1400" dirty="0">
                        <a:solidFill>
                          <a:schemeClr val="tx2">
                            <a:lumMod val="75000"/>
                          </a:schemeClr>
                        </a:solidFill>
                        <a:latin typeface="+mn-lt"/>
                      </a:endParaRPr>
                    </a:p>
                  </a:txBody>
                  <a:tcPr anchor="ctr"/>
                </a:tc>
                <a:tc>
                  <a:txBody>
                    <a:bodyPr/>
                    <a:lstStyle/>
                    <a:p>
                      <a:pPr algn="ctr"/>
                      <a:r>
                        <a:rPr lang="en-US" sz="1400" dirty="0">
                          <a:solidFill>
                            <a:schemeClr val="tx2">
                              <a:lumMod val="75000"/>
                            </a:schemeClr>
                          </a:solidFill>
                        </a:rPr>
                        <a:t>3.2</a:t>
                      </a:r>
                      <a:endParaRPr lang="en-US" sz="1400" dirty="0">
                        <a:solidFill>
                          <a:schemeClr val="tx2">
                            <a:lumMod val="75000"/>
                          </a:schemeClr>
                        </a:solidFill>
                        <a:latin typeface="+mn-lt"/>
                      </a:endParaRPr>
                    </a:p>
                  </a:txBody>
                  <a:tcPr anchor="ctr"/>
                </a:tc>
                <a:tc>
                  <a:txBody>
                    <a:bodyPr/>
                    <a:lstStyle/>
                    <a:p>
                      <a:pPr algn="ctr"/>
                      <a:r>
                        <a:rPr lang="en-US" sz="1400" dirty="0">
                          <a:solidFill>
                            <a:schemeClr val="tx2">
                              <a:lumMod val="75000"/>
                            </a:schemeClr>
                          </a:solidFill>
                        </a:rPr>
                        <a:t>5.1</a:t>
                      </a:r>
                      <a:endParaRPr lang="en-US" sz="1400" dirty="0">
                        <a:solidFill>
                          <a:schemeClr val="tx2">
                            <a:lumMod val="75000"/>
                          </a:schemeClr>
                        </a:solidFill>
                        <a:latin typeface="+mn-lt"/>
                      </a:endParaRPr>
                    </a:p>
                  </a:txBody>
                  <a:tcPr anchor="ctr"/>
                </a:tc>
                <a:tc>
                  <a:txBody>
                    <a:bodyPr/>
                    <a:lstStyle/>
                    <a:p>
                      <a:pPr algn="ctr"/>
                      <a:r>
                        <a:rPr lang="en-US" sz="1400" dirty="0">
                          <a:solidFill>
                            <a:schemeClr val="tx2">
                              <a:lumMod val="75000"/>
                            </a:schemeClr>
                          </a:solidFill>
                        </a:rPr>
                        <a:t>4.4</a:t>
                      </a:r>
                      <a:endParaRPr lang="en-US" sz="1400" dirty="0">
                        <a:solidFill>
                          <a:schemeClr val="tx2">
                            <a:lumMod val="75000"/>
                          </a:schemeClr>
                        </a:solidFill>
                        <a:latin typeface="+mn-lt"/>
                      </a:endParaRPr>
                    </a:p>
                  </a:txBody>
                  <a:tcPr anchor="ctr"/>
                </a:tc>
                <a:tc>
                  <a:txBody>
                    <a:bodyPr/>
                    <a:lstStyle/>
                    <a:p>
                      <a:pPr algn="ctr"/>
                      <a:r>
                        <a:rPr lang="en-US" sz="1400" dirty="0">
                          <a:solidFill>
                            <a:schemeClr val="tx2">
                              <a:lumMod val="75000"/>
                            </a:schemeClr>
                          </a:solidFill>
                        </a:rPr>
                        <a:t>3.0</a:t>
                      </a:r>
                      <a:endParaRPr lang="en-US" sz="1400" dirty="0">
                        <a:solidFill>
                          <a:schemeClr val="tx2">
                            <a:lumMod val="75000"/>
                          </a:schemeClr>
                        </a:solidFill>
                        <a:latin typeface="+mn-lt"/>
                      </a:endParaRPr>
                    </a:p>
                  </a:txBody>
                  <a:tcPr anchor="ctr"/>
                </a:tc>
                <a:extLst>
                  <a:ext uri="{0D108BD9-81ED-4DB2-BD59-A6C34878D82A}">
                    <a16:rowId xmlns:a16="http://schemas.microsoft.com/office/drawing/2014/main" val="3634243071"/>
                  </a:ext>
                </a:extLst>
              </a:tr>
              <a:tr h="778192">
                <a:tc>
                  <a:txBody>
                    <a:bodyPr/>
                    <a:lstStyle/>
                    <a:p>
                      <a:pPr algn="ctr"/>
                      <a:r>
                        <a:rPr lang="en-US" sz="1400" dirty="0">
                          <a:solidFill>
                            <a:schemeClr val="tx2">
                              <a:lumMod val="75000"/>
                            </a:schemeClr>
                          </a:solidFill>
                        </a:rPr>
                        <a:t>Q3</a:t>
                      </a:r>
                      <a:endParaRPr lang="en-US" sz="1400" dirty="0">
                        <a:solidFill>
                          <a:schemeClr val="tx2">
                            <a:lumMod val="75000"/>
                          </a:schemeClr>
                        </a:solidFill>
                        <a:latin typeface="+mn-lt"/>
                      </a:endParaRPr>
                    </a:p>
                  </a:txBody>
                  <a:tcPr anchor="ctr"/>
                </a:tc>
                <a:tc>
                  <a:txBody>
                    <a:bodyPr/>
                    <a:lstStyle/>
                    <a:p>
                      <a:pPr algn="ctr"/>
                      <a:r>
                        <a:rPr lang="en-US" sz="1400" dirty="0">
                          <a:solidFill>
                            <a:schemeClr val="tx2">
                              <a:lumMod val="75000"/>
                            </a:schemeClr>
                          </a:solidFill>
                        </a:rPr>
                        <a:t>2.1</a:t>
                      </a:r>
                      <a:endParaRPr lang="en-US" sz="1400" dirty="0">
                        <a:solidFill>
                          <a:schemeClr val="tx2">
                            <a:lumMod val="75000"/>
                          </a:schemeClr>
                        </a:solidFill>
                        <a:latin typeface="+mn-lt"/>
                      </a:endParaRPr>
                    </a:p>
                  </a:txBody>
                  <a:tcPr anchor="ctr"/>
                </a:tc>
                <a:tc>
                  <a:txBody>
                    <a:bodyPr/>
                    <a:lstStyle/>
                    <a:p>
                      <a:pPr algn="ctr"/>
                      <a:r>
                        <a:rPr lang="en-US" sz="1400" dirty="0">
                          <a:solidFill>
                            <a:schemeClr val="tx2">
                              <a:lumMod val="75000"/>
                            </a:schemeClr>
                          </a:solidFill>
                        </a:rPr>
                        <a:t>1.7</a:t>
                      </a:r>
                      <a:endParaRPr lang="en-US" sz="1400" dirty="0">
                        <a:solidFill>
                          <a:schemeClr val="tx2">
                            <a:lumMod val="75000"/>
                          </a:schemeClr>
                        </a:solidFill>
                        <a:latin typeface="+mn-lt"/>
                      </a:endParaRPr>
                    </a:p>
                  </a:txBody>
                  <a:tcPr anchor="ctr"/>
                </a:tc>
                <a:tc>
                  <a:txBody>
                    <a:bodyPr/>
                    <a:lstStyle/>
                    <a:p>
                      <a:pPr algn="ctr"/>
                      <a:r>
                        <a:rPr lang="en-US" sz="1400" dirty="0">
                          <a:solidFill>
                            <a:schemeClr val="tx2">
                              <a:lumMod val="75000"/>
                            </a:schemeClr>
                          </a:solidFill>
                        </a:rPr>
                        <a:t>2.5</a:t>
                      </a:r>
                      <a:endParaRPr lang="en-US" sz="1400" dirty="0">
                        <a:solidFill>
                          <a:schemeClr val="tx2">
                            <a:lumMod val="75000"/>
                          </a:schemeClr>
                        </a:solidFill>
                        <a:latin typeface="+mn-lt"/>
                      </a:endParaRPr>
                    </a:p>
                  </a:txBody>
                  <a:tcPr anchor="ctr"/>
                </a:tc>
                <a:tc>
                  <a:txBody>
                    <a:bodyPr/>
                    <a:lstStyle/>
                    <a:p>
                      <a:pPr algn="ctr"/>
                      <a:r>
                        <a:rPr lang="en-US" sz="1400" dirty="0">
                          <a:solidFill>
                            <a:schemeClr val="tx2">
                              <a:lumMod val="75000"/>
                            </a:schemeClr>
                          </a:solidFill>
                        </a:rPr>
                        <a:t>2.8</a:t>
                      </a:r>
                      <a:endParaRPr lang="en-US" sz="1400" dirty="0">
                        <a:solidFill>
                          <a:schemeClr val="tx2">
                            <a:lumMod val="75000"/>
                          </a:schemeClr>
                        </a:solidFill>
                        <a:latin typeface="+mn-lt"/>
                      </a:endParaRPr>
                    </a:p>
                  </a:txBody>
                  <a:tcPr anchor="ctr"/>
                </a:tc>
                <a:extLst>
                  <a:ext uri="{0D108BD9-81ED-4DB2-BD59-A6C34878D82A}">
                    <a16:rowId xmlns:a16="http://schemas.microsoft.com/office/drawing/2014/main" val="415808797"/>
                  </a:ext>
                </a:extLst>
              </a:tr>
              <a:tr h="778192">
                <a:tc>
                  <a:txBody>
                    <a:bodyPr/>
                    <a:lstStyle/>
                    <a:p>
                      <a:pPr algn="ctr"/>
                      <a:r>
                        <a:rPr lang="en-US" sz="1400" dirty="0">
                          <a:solidFill>
                            <a:schemeClr val="tx2">
                              <a:lumMod val="75000"/>
                            </a:schemeClr>
                          </a:solidFill>
                        </a:rPr>
                        <a:t>Q4</a:t>
                      </a:r>
                      <a:endParaRPr lang="en-US" sz="1400" dirty="0">
                        <a:solidFill>
                          <a:schemeClr val="tx2">
                            <a:lumMod val="75000"/>
                          </a:schemeClr>
                        </a:solidFill>
                        <a:latin typeface="+mn-lt"/>
                      </a:endParaRPr>
                    </a:p>
                  </a:txBody>
                  <a:tcPr anchor="ctr"/>
                </a:tc>
                <a:tc>
                  <a:txBody>
                    <a:bodyPr/>
                    <a:lstStyle/>
                    <a:p>
                      <a:pPr algn="ctr"/>
                      <a:r>
                        <a:rPr lang="en-US" sz="1400" dirty="0">
                          <a:solidFill>
                            <a:schemeClr val="tx2">
                              <a:lumMod val="75000"/>
                            </a:schemeClr>
                          </a:solidFill>
                        </a:rPr>
                        <a:t>4.5</a:t>
                      </a:r>
                      <a:endParaRPr lang="en-US" sz="1400" dirty="0">
                        <a:solidFill>
                          <a:schemeClr val="tx2">
                            <a:lumMod val="75000"/>
                          </a:schemeClr>
                        </a:solidFill>
                        <a:latin typeface="+mn-lt"/>
                      </a:endParaRPr>
                    </a:p>
                  </a:txBody>
                  <a:tcPr anchor="ctr"/>
                </a:tc>
                <a:tc>
                  <a:txBody>
                    <a:bodyPr/>
                    <a:lstStyle/>
                    <a:p>
                      <a:pPr algn="ctr"/>
                      <a:r>
                        <a:rPr lang="en-US" sz="1400" dirty="0">
                          <a:solidFill>
                            <a:schemeClr val="tx2">
                              <a:lumMod val="75000"/>
                            </a:schemeClr>
                          </a:solidFill>
                        </a:rPr>
                        <a:t>2.2</a:t>
                      </a:r>
                      <a:endParaRPr lang="en-US" sz="1400" dirty="0">
                        <a:solidFill>
                          <a:schemeClr val="tx2">
                            <a:lumMod val="75000"/>
                          </a:schemeClr>
                        </a:solidFill>
                        <a:latin typeface="+mn-lt"/>
                      </a:endParaRPr>
                    </a:p>
                  </a:txBody>
                  <a:tcPr anchor="ctr"/>
                </a:tc>
                <a:tc>
                  <a:txBody>
                    <a:bodyPr/>
                    <a:lstStyle/>
                    <a:p>
                      <a:pPr algn="ctr"/>
                      <a:r>
                        <a:rPr lang="en-US" sz="1400" dirty="0">
                          <a:solidFill>
                            <a:schemeClr val="tx2">
                              <a:lumMod val="75000"/>
                            </a:schemeClr>
                          </a:solidFill>
                        </a:rPr>
                        <a:t>1.7</a:t>
                      </a:r>
                      <a:endParaRPr lang="en-US" sz="1400" dirty="0">
                        <a:solidFill>
                          <a:schemeClr val="tx2">
                            <a:lumMod val="75000"/>
                          </a:schemeClr>
                        </a:solidFill>
                        <a:latin typeface="+mn-lt"/>
                      </a:endParaRPr>
                    </a:p>
                  </a:txBody>
                  <a:tcPr anchor="ctr"/>
                </a:tc>
                <a:tc>
                  <a:txBody>
                    <a:bodyPr/>
                    <a:lstStyle/>
                    <a:p>
                      <a:pPr algn="ctr"/>
                      <a:r>
                        <a:rPr lang="en-US" sz="1400" dirty="0">
                          <a:solidFill>
                            <a:schemeClr val="tx2">
                              <a:lumMod val="75000"/>
                            </a:schemeClr>
                          </a:solidFill>
                        </a:rPr>
                        <a:t>7.0</a:t>
                      </a:r>
                      <a:endParaRPr lang="en-US" sz="1400" dirty="0">
                        <a:solidFill>
                          <a:schemeClr val="tx2">
                            <a:lumMod val="75000"/>
                          </a:schemeClr>
                        </a:solidFill>
                        <a:latin typeface="+mn-lt"/>
                      </a:endParaRPr>
                    </a:p>
                  </a:txBody>
                  <a:tcPr anchor="ctr"/>
                </a:tc>
                <a:extLst>
                  <a:ext uri="{0D108BD9-81ED-4DB2-BD59-A6C34878D82A}">
                    <a16:rowId xmlns:a16="http://schemas.microsoft.com/office/drawing/2014/main" val="380950325"/>
                  </a:ext>
                </a:extLst>
              </a:tr>
            </a:tbl>
          </a:graphicData>
        </a:graphic>
      </p:graphicFrame>
      <p:sp>
        <p:nvSpPr>
          <p:cNvPr id="5" name="Footer Placeholder 4">
            <a:extLst>
              <a:ext uri="{FF2B5EF4-FFF2-40B4-BE49-F238E27FC236}">
                <a16:creationId xmlns:a16="http://schemas.microsoft.com/office/drawing/2014/main" id="{0A79A912-225F-BE40-9F3E-0255524448CD}"/>
              </a:ext>
            </a:extLst>
          </p:cNvPr>
          <p:cNvSpPr>
            <a:spLocks noGrp="1"/>
          </p:cNvSpPr>
          <p:nvPr>
            <p:ph type="ftr" sz="quarter" idx="3"/>
          </p:nvPr>
        </p:nvSpPr>
        <p:spPr>
          <a:xfrm>
            <a:off x="4038600" y="6356350"/>
            <a:ext cx="4114800" cy="365125"/>
          </a:xfrm>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50B6C709-8794-DF4E-A15C-6E648F09DD12}"/>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34</a:t>
            </a:fld>
            <a:endParaRPr lang="en-US" dirty="0"/>
          </a:p>
        </p:txBody>
      </p:sp>
    </p:spTree>
    <p:extLst>
      <p:ext uri="{BB962C8B-B14F-4D97-AF65-F5344CB8AC3E}">
        <p14:creationId xmlns:p14="http://schemas.microsoft.com/office/powerpoint/2010/main" val="421291746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F65A7-995A-9F45-891C-82D9B9D40801}"/>
              </a:ext>
            </a:extLst>
          </p:cNvPr>
          <p:cNvSpPr>
            <a:spLocks noGrp="1"/>
          </p:cNvSpPr>
          <p:nvPr>
            <p:ph type="title"/>
          </p:nvPr>
        </p:nvSpPr>
        <p:spPr>
          <a:xfrm>
            <a:off x="2424826" y="1071418"/>
            <a:ext cx="7342348" cy="3423380"/>
          </a:xfrm>
        </p:spPr>
        <p:txBody>
          <a:bodyPr>
            <a:normAutofit/>
          </a:bodyPr>
          <a:lstStyle/>
          <a:p>
            <a:r>
              <a:rPr lang="en-US" dirty="0"/>
              <a:t>Business opportunities are like buses. There's always another one coming.</a:t>
            </a:r>
          </a:p>
        </p:txBody>
      </p:sp>
      <p:sp>
        <p:nvSpPr>
          <p:cNvPr id="13" name="Text Placeholder 5">
            <a:extLst>
              <a:ext uri="{FF2B5EF4-FFF2-40B4-BE49-F238E27FC236}">
                <a16:creationId xmlns:a16="http://schemas.microsoft.com/office/drawing/2014/main" id="{6118A1B7-08BA-6B43-BBA8-952377DF944D}"/>
              </a:ext>
            </a:extLst>
          </p:cNvPr>
          <p:cNvSpPr>
            <a:spLocks noGrp="1"/>
          </p:cNvSpPr>
          <p:nvPr>
            <p:ph type="body" sz="quarter" idx="13"/>
          </p:nvPr>
        </p:nvSpPr>
        <p:spPr>
          <a:xfrm>
            <a:off x="1022837" y="1071418"/>
            <a:ext cx="1364297" cy="1740788"/>
          </a:xfrm>
        </p:spPr>
        <p:txBody>
          <a:bodyPr/>
          <a:lstStyle/>
          <a:p>
            <a:r>
              <a:rPr lang="en-US" dirty="0"/>
              <a:t>“</a:t>
            </a:r>
          </a:p>
        </p:txBody>
      </p:sp>
      <p:sp>
        <p:nvSpPr>
          <p:cNvPr id="14" name="Text Placeholder 7">
            <a:extLst>
              <a:ext uri="{FF2B5EF4-FFF2-40B4-BE49-F238E27FC236}">
                <a16:creationId xmlns:a16="http://schemas.microsoft.com/office/drawing/2014/main" id="{A1F17760-D90A-AB46-A4E0-31B2684E3F5E}"/>
              </a:ext>
            </a:extLst>
          </p:cNvPr>
          <p:cNvSpPr>
            <a:spLocks noGrp="1"/>
          </p:cNvSpPr>
          <p:nvPr>
            <p:ph type="body" sz="quarter" idx="15"/>
          </p:nvPr>
        </p:nvSpPr>
        <p:spPr>
          <a:xfrm>
            <a:off x="9819153" y="3295278"/>
            <a:ext cx="1364297" cy="1690799"/>
          </a:xfrm>
        </p:spPr>
        <p:txBody>
          <a:bodyPr/>
          <a:lstStyle/>
          <a:p>
            <a:r>
              <a:rPr lang="en-US" dirty="0"/>
              <a:t>”</a:t>
            </a:r>
          </a:p>
        </p:txBody>
      </p:sp>
      <p:sp>
        <p:nvSpPr>
          <p:cNvPr id="7" name="Text Placeholder 6">
            <a:extLst>
              <a:ext uri="{FF2B5EF4-FFF2-40B4-BE49-F238E27FC236}">
                <a16:creationId xmlns:a16="http://schemas.microsoft.com/office/drawing/2014/main" id="{E178654B-08C9-4C41-8BEC-DFB720245862}"/>
              </a:ext>
            </a:extLst>
          </p:cNvPr>
          <p:cNvSpPr>
            <a:spLocks noGrp="1"/>
          </p:cNvSpPr>
          <p:nvPr>
            <p:ph type="body" sz="quarter" idx="14"/>
          </p:nvPr>
        </p:nvSpPr>
        <p:spPr>
          <a:xfrm>
            <a:off x="6222389" y="4599720"/>
            <a:ext cx="3511550" cy="853643"/>
          </a:xfrm>
        </p:spPr>
        <p:txBody>
          <a:bodyPr/>
          <a:lstStyle/>
          <a:p>
            <a:r>
              <a:rPr lang="en-US" dirty="0"/>
              <a:t>Richard Branson</a:t>
            </a:r>
          </a:p>
          <a:p>
            <a:endParaRPr lang="en-US" dirty="0"/>
          </a:p>
        </p:txBody>
      </p:sp>
      <p:sp>
        <p:nvSpPr>
          <p:cNvPr id="4" name="Footer Placeholder 3">
            <a:extLst>
              <a:ext uri="{FF2B5EF4-FFF2-40B4-BE49-F238E27FC236}">
                <a16:creationId xmlns:a16="http://schemas.microsoft.com/office/drawing/2014/main" id="{6E4EA976-8646-0143-BA18-8675E6FA5EB7}"/>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5" name="Slide Number Placeholder 4">
            <a:extLst>
              <a:ext uri="{FF2B5EF4-FFF2-40B4-BE49-F238E27FC236}">
                <a16:creationId xmlns:a16="http://schemas.microsoft.com/office/drawing/2014/main" id="{7003A5E2-8F37-D546-BCD9-24A2037BB54D}"/>
              </a:ext>
            </a:extLst>
          </p:cNvPr>
          <p:cNvSpPr>
            <a:spLocks noGrp="1"/>
          </p:cNvSpPr>
          <p:nvPr>
            <p:ph type="sldNum" sz="quarter" idx="12"/>
          </p:nvPr>
        </p:nvSpPr>
        <p:spPr>
          <a:xfrm>
            <a:off x="9067800" y="6356350"/>
            <a:ext cx="2743200" cy="365125"/>
          </a:xfrm>
        </p:spPr>
        <p:txBody>
          <a:bodyPr/>
          <a:lstStyle/>
          <a:p>
            <a:fld id="{294A09A9-5501-47C1-A89A-A340965A2BE2}" type="slidenum">
              <a:rPr lang="en-US" smtClean="0"/>
              <a:pPr/>
              <a:t>35</a:t>
            </a:fld>
            <a:endParaRPr lang="en-US" dirty="0"/>
          </a:p>
        </p:txBody>
      </p:sp>
    </p:spTree>
    <p:extLst>
      <p:ext uri="{BB962C8B-B14F-4D97-AF65-F5344CB8AC3E}">
        <p14:creationId xmlns:p14="http://schemas.microsoft.com/office/powerpoint/2010/main" val="263998376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6F7BB-30A8-4980-AD4A-2FB0B53FA6C9}"/>
              </a:ext>
            </a:extLst>
          </p:cNvPr>
          <p:cNvSpPr>
            <a:spLocks noGrp="1"/>
          </p:cNvSpPr>
          <p:nvPr>
            <p:ph type="title"/>
          </p:nvPr>
        </p:nvSpPr>
        <p:spPr>
          <a:xfrm>
            <a:off x="750430" y="136526"/>
            <a:ext cx="8401624" cy="1570038"/>
          </a:xfrm>
        </p:spPr>
        <p:txBody>
          <a:bodyPr/>
          <a:lstStyle/>
          <a:p>
            <a:r>
              <a:rPr lang="en-US" dirty="0"/>
              <a:t>Meet our team</a:t>
            </a:r>
          </a:p>
        </p:txBody>
      </p:sp>
      <p:pic>
        <p:nvPicPr>
          <p:cNvPr id="42" name="Picture Placeholder 15" descr="Team member headshot">
            <a:extLst>
              <a:ext uri="{FF2B5EF4-FFF2-40B4-BE49-F238E27FC236}">
                <a16:creationId xmlns:a16="http://schemas.microsoft.com/office/drawing/2014/main" id="{8BDB1906-FF07-4447-9C68-585F54C5EED2}"/>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l="66" r="66"/>
          <a:stretch/>
        </p:blipFill>
        <p:spPr>
          <a:xfrm>
            <a:off x="750429" y="2227758"/>
            <a:ext cx="1200374" cy="1201242"/>
          </a:xfrm>
        </p:spPr>
      </p:pic>
      <p:sp>
        <p:nvSpPr>
          <p:cNvPr id="34" name="Text Placeholder 33">
            <a:extLst>
              <a:ext uri="{FF2B5EF4-FFF2-40B4-BE49-F238E27FC236}">
                <a16:creationId xmlns:a16="http://schemas.microsoft.com/office/drawing/2014/main" id="{C1C92E27-D550-F44E-8491-927F819E72B8}"/>
              </a:ext>
            </a:extLst>
          </p:cNvPr>
          <p:cNvSpPr>
            <a:spLocks noGrp="1"/>
          </p:cNvSpPr>
          <p:nvPr>
            <p:ph type="body" sz="quarter" idx="17"/>
          </p:nvPr>
        </p:nvSpPr>
        <p:spPr>
          <a:xfrm>
            <a:off x="2123351" y="2227758"/>
            <a:ext cx="2281237" cy="546304"/>
          </a:xfrm>
        </p:spPr>
        <p:txBody>
          <a:bodyPr/>
          <a:lstStyle/>
          <a:p>
            <a:r>
              <a:rPr lang="en-US" dirty="0"/>
              <a:t>Takuma Hayashi</a:t>
            </a:r>
          </a:p>
        </p:txBody>
      </p:sp>
      <p:sp>
        <p:nvSpPr>
          <p:cNvPr id="35" name="Text Placeholder 34">
            <a:extLst>
              <a:ext uri="{FF2B5EF4-FFF2-40B4-BE49-F238E27FC236}">
                <a16:creationId xmlns:a16="http://schemas.microsoft.com/office/drawing/2014/main" id="{7D722C50-45F7-D84B-B216-568F72D66349}"/>
              </a:ext>
            </a:extLst>
          </p:cNvPr>
          <p:cNvSpPr>
            <a:spLocks noGrp="1"/>
          </p:cNvSpPr>
          <p:nvPr>
            <p:ph type="body" sz="quarter" idx="18"/>
          </p:nvPr>
        </p:nvSpPr>
        <p:spPr>
          <a:xfrm>
            <a:off x="2123350" y="2811645"/>
            <a:ext cx="2281237" cy="621189"/>
          </a:xfrm>
        </p:spPr>
        <p:txBody>
          <a:bodyPr/>
          <a:lstStyle/>
          <a:p>
            <a:r>
              <a:rPr lang="en-US" dirty="0"/>
              <a:t>President</a:t>
            </a:r>
          </a:p>
        </p:txBody>
      </p:sp>
      <p:pic>
        <p:nvPicPr>
          <p:cNvPr id="43" name="Picture Placeholder 17" descr="Team member headshot">
            <a:extLst>
              <a:ext uri="{FF2B5EF4-FFF2-40B4-BE49-F238E27FC236}">
                <a16:creationId xmlns:a16="http://schemas.microsoft.com/office/drawing/2014/main" id="{A82F6AEE-FCBF-0245-BB71-E76973B3A97D}"/>
              </a:ext>
            </a:extLst>
          </p:cNvPr>
          <p:cNvPicPr>
            <a:picLocks noGrp="1" noChangeAspect="1"/>
          </p:cNvPicPr>
          <p:nvPr>
            <p:ph type="pic" sz="quarter" idx="14"/>
          </p:nvPr>
        </p:nvPicPr>
        <p:blipFill rotWithShape="1">
          <a:blip r:embed="rId4">
            <a:extLst>
              <a:ext uri="{28A0092B-C50C-407E-A947-70E740481C1C}">
                <a14:useLocalDpi xmlns:a14="http://schemas.microsoft.com/office/drawing/2010/main" val="0"/>
              </a:ext>
            </a:extLst>
          </a:blip>
          <a:srcRect l="66" r="66"/>
          <a:stretch/>
        </p:blipFill>
        <p:spPr>
          <a:xfrm>
            <a:off x="5495813" y="2227758"/>
            <a:ext cx="1200374" cy="1201242"/>
          </a:xfrm>
        </p:spPr>
      </p:pic>
      <p:sp>
        <p:nvSpPr>
          <p:cNvPr id="36" name="Text Placeholder 35">
            <a:extLst>
              <a:ext uri="{FF2B5EF4-FFF2-40B4-BE49-F238E27FC236}">
                <a16:creationId xmlns:a16="http://schemas.microsoft.com/office/drawing/2014/main" id="{176187A9-3EBE-F64D-AE99-021BB3767F90}"/>
              </a:ext>
            </a:extLst>
          </p:cNvPr>
          <p:cNvSpPr>
            <a:spLocks noGrp="1"/>
          </p:cNvSpPr>
          <p:nvPr>
            <p:ph type="body" sz="quarter" idx="19"/>
          </p:nvPr>
        </p:nvSpPr>
        <p:spPr>
          <a:xfrm>
            <a:off x="6870817" y="2223923"/>
            <a:ext cx="2281237" cy="546304"/>
          </a:xfrm>
        </p:spPr>
        <p:txBody>
          <a:bodyPr/>
          <a:lstStyle/>
          <a:p>
            <a:r>
              <a:rPr lang="en-US" dirty="0"/>
              <a:t>Mirjam Nilsson</a:t>
            </a:r>
          </a:p>
        </p:txBody>
      </p:sp>
      <p:sp>
        <p:nvSpPr>
          <p:cNvPr id="37" name="Text Placeholder 36">
            <a:extLst>
              <a:ext uri="{FF2B5EF4-FFF2-40B4-BE49-F238E27FC236}">
                <a16:creationId xmlns:a16="http://schemas.microsoft.com/office/drawing/2014/main" id="{7990731F-95DE-4F44-8EA0-E275CEAFD8A2}"/>
              </a:ext>
            </a:extLst>
          </p:cNvPr>
          <p:cNvSpPr>
            <a:spLocks noGrp="1"/>
          </p:cNvSpPr>
          <p:nvPr>
            <p:ph type="body" sz="quarter" idx="20"/>
          </p:nvPr>
        </p:nvSpPr>
        <p:spPr>
          <a:xfrm>
            <a:off x="6870816" y="2807810"/>
            <a:ext cx="2281237" cy="621189"/>
          </a:xfrm>
        </p:spPr>
        <p:txBody>
          <a:bodyPr/>
          <a:lstStyle/>
          <a:p>
            <a:r>
              <a:rPr lang="en-US" dirty="0"/>
              <a:t>Chief Executive Officer</a:t>
            </a:r>
          </a:p>
        </p:txBody>
      </p:sp>
      <p:pic>
        <p:nvPicPr>
          <p:cNvPr id="44" name="Picture Placeholder 19" descr="Team member headshot">
            <a:extLst>
              <a:ext uri="{FF2B5EF4-FFF2-40B4-BE49-F238E27FC236}">
                <a16:creationId xmlns:a16="http://schemas.microsoft.com/office/drawing/2014/main" id="{C99B7845-619A-9F40-A5C3-4C122626044D}"/>
              </a:ext>
            </a:extLst>
          </p:cNvPr>
          <p:cNvPicPr>
            <a:picLocks noGrp="1" noChangeAspect="1"/>
          </p:cNvPicPr>
          <p:nvPr>
            <p:ph type="pic" sz="quarter" idx="15"/>
          </p:nvPr>
        </p:nvPicPr>
        <p:blipFill rotWithShape="1">
          <a:blip r:embed="rId5">
            <a:extLst>
              <a:ext uri="{28A0092B-C50C-407E-A947-70E740481C1C}">
                <a14:useLocalDpi xmlns:a14="http://schemas.microsoft.com/office/drawing/2010/main" val="0"/>
              </a:ext>
            </a:extLst>
          </a:blip>
          <a:srcRect l="66" r="66"/>
          <a:stretch/>
        </p:blipFill>
        <p:spPr>
          <a:xfrm>
            <a:off x="750429" y="4254273"/>
            <a:ext cx="1200374" cy="1201242"/>
          </a:xfrm>
        </p:spPr>
      </p:pic>
      <p:sp>
        <p:nvSpPr>
          <p:cNvPr id="38" name="Text Placeholder 37">
            <a:extLst>
              <a:ext uri="{FF2B5EF4-FFF2-40B4-BE49-F238E27FC236}">
                <a16:creationId xmlns:a16="http://schemas.microsoft.com/office/drawing/2014/main" id="{5B19EE51-628F-CA4E-94B0-57E9ACA1446A}"/>
              </a:ext>
            </a:extLst>
          </p:cNvPr>
          <p:cNvSpPr>
            <a:spLocks noGrp="1"/>
          </p:cNvSpPr>
          <p:nvPr>
            <p:ph type="body" sz="quarter" idx="21"/>
          </p:nvPr>
        </p:nvSpPr>
        <p:spPr>
          <a:xfrm>
            <a:off x="2123351" y="4300151"/>
            <a:ext cx="2281237" cy="546304"/>
          </a:xfrm>
        </p:spPr>
        <p:txBody>
          <a:bodyPr/>
          <a:lstStyle/>
          <a:p>
            <a:r>
              <a:rPr lang="en-US" dirty="0"/>
              <a:t>Flora Berggren</a:t>
            </a:r>
          </a:p>
        </p:txBody>
      </p:sp>
      <p:sp>
        <p:nvSpPr>
          <p:cNvPr id="39" name="Text Placeholder 38">
            <a:extLst>
              <a:ext uri="{FF2B5EF4-FFF2-40B4-BE49-F238E27FC236}">
                <a16:creationId xmlns:a16="http://schemas.microsoft.com/office/drawing/2014/main" id="{2A6ACC78-74DF-604E-BD14-4BBE7B4EEF5B}"/>
              </a:ext>
            </a:extLst>
          </p:cNvPr>
          <p:cNvSpPr>
            <a:spLocks noGrp="1"/>
          </p:cNvSpPr>
          <p:nvPr>
            <p:ph type="body" sz="quarter" idx="22"/>
          </p:nvPr>
        </p:nvSpPr>
        <p:spPr>
          <a:xfrm>
            <a:off x="2123350" y="4884038"/>
            <a:ext cx="2281237" cy="571477"/>
          </a:xfrm>
        </p:spPr>
        <p:txBody>
          <a:bodyPr/>
          <a:lstStyle/>
          <a:p>
            <a:r>
              <a:rPr lang="en-US" dirty="0"/>
              <a:t>Chief Operation Officer</a:t>
            </a:r>
          </a:p>
        </p:txBody>
      </p:sp>
      <p:pic>
        <p:nvPicPr>
          <p:cNvPr id="45" name="Picture Placeholder 21" descr="Team member headshot">
            <a:extLst>
              <a:ext uri="{FF2B5EF4-FFF2-40B4-BE49-F238E27FC236}">
                <a16:creationId xmlns:a16="http://schemas.microsoft.com/office/drawing/2014/main" id="{647F7FB2-8714-6449-A700-2E1B81F9DFB7}"/>
              </a:ext>
            </a:extLst>
          </p:cNvPr>
          <p:cNvPicPr>
            <a:picLocks noGrp="1" noChangeAspect="1"/>
          </p:cNvPicPr>
          <p:nvPr>
            <p:ph type="pic" sz="quarter" idx="16"/>
          </p:nvPr>
        </p:nvPicPr>
        <p:blipFill rotWithShape="1">
          <a:blip r:embed="rId6">
            <a:extLst>
              <a:ext uri="{28A0092B-C50C-407E-A947-70E740481C1C}">
                <a14:useLocalDpi xmlns:a14="http://schemas.microsoft.com/office/drawing/2010/main" val="0"/>
              </a:ext>
            </a:extLst>
          </a:blip>
          <a:srcRect t="7" b="7"/>
          <a:stretch/>
        </p:blipFill>
        <p:spPr>
          <a:xfrm>
            <a:off x="5495813" y="4254273"/>
            <a:ext cx="1200374" cy="1201242"/>
          </a:xfrm>
        </p:spPr>
      </p:pic>
      <p:sp>
        <p:nvSpPr>
          <p:cNvPr id="40" name="Text Placeholder 39">
            <a:extLst>
              <a:ext uri="{FF2B5EF4-FFF2-40B4-BE49-F238E27FC236}">
                <a16:creationId xmlns:a16="http://schemas.microsoft.com/office/drawing/2014/main" id="{9DC429C0-1DEB-1F4F-AE66-C503B31B7B48}"/>
              </a:ext>
            </a:extLst>
          </p:cNvPr>
          <p:cNvSpPr>
            <a:spLocks noGrp="1"/>
          </p:cNvSpPr>
          <p:nvPr>
            <p:ph type="body" sz="quarter" idx="23"/>
          </p:nvPr>
        </p:nvSpPr>
        <p:spPr>
          <a:xfrm>
            <a:off x="6870817" y="4300151"/>
            <a:ext cx="2281237" cy="546304"/>
          </a:xfrm>
        </p:spPr>
        <p:txBody>
          <a:bodyPr/>
          <a:lstStyle/>
          <a:p>
            <a:r>
              <a:rPr lang="en-US" dirty="0"/>
              <a:t>Rajesh Santoshi</a:t>
            </a:r>
          </a:p>
        </p:txBody>
      </p:sp>
      <p:sp>
        <p:nvSpPr>
          <p:cNvPr id="41" name="Text Placeholder 40">
            <a:extLst>
              <a:ext uri="{FF2B5EF4-FFF2-40B4-BE49-F238E27FC236}">
                <a16:creationId xmlns:a16="http://schemas.microsoft.com/office/drawing/2014/main" id="{31C0CCD4-2502-A14F-B520-7B57524EDF8E}"/>
              </a:ext>
            </a:extLst>
          </p:cNvPr>
          <p:cNvSpPr>
            <a:spLocks noGrp="1"/>
          </p:cNvSpPr>
          <p:nvPr>
            <p:ph type="body" sz="quarter" idx="24"/>
          </p:nvPr>
        </p:nvSpPr>
        <p:spPr>
          <a:xfrm>
            <a:off x="6870816" y="4884038"/>
            <a:ext cx="2281237" cy="571477"/>
          </a:xfrm>
        </p:spPr>
        <p:txBody>
          <a:bodyPr/>
          <a:lstStyle/>
          <a:p>
            <a:r>
              <a:rPr lang="en-US" dirty="0"/>
              <a:t>VP Marketing</a:t>
            </a:r>
          </a:p>
        </p:txBody>
      </p:sp>
      <p:sp>
        <p:nvSpPr>
          <p:cNvPr id="4" name="Footer Placeholder 3">
            <a:extLst>
              <a:ext uri="{FF2B5EF4-FFF2-40B4-BE49-F238E27FC236}">
                <a16:creationId xmlns:a16="http://schemas.microsoft.com/office/drawing/2014/main" id="{BCF90246-DFB2-A340-AADC-E85D28C31B3E}"/>
              </a:ext>
            </a:extLst>
          </p:cNvPr>
          <p:cNvSpPr>
            <a:spLocks noGrp="1"/>
          </p:cNvSpPr>
          <p:nvPr>
            <p:ph type="ftr" sz="quarter" idx="11"/>
          </p:nvPr>
        </p:nvSpPr>
        <p:spPr>
          <a:xfrm>
            <a:off x="2871106" y="6356350"/>
            <a:ext cx="4114800" cy="365125"/>
          </a:xfrm>
        </p:spPr>
        <p:txBody>
          <a:bodyPr/>
          <a:lstStyle/>
          <a:p>
            <a:r>
              <a:rPr lang="en-US" dirty="0"/>
              <a:t>PRESENTATION TITLE</a:t>
            </a:r>
          </a:p>
        </p:txBody>
      </p:sp>
      <p:sp>
        <p:nvSpPr>
          <p:cNvPr id="5" name="Slide Number Placeholder 4">
            <a:extLst>
              <a:ext uri="{FF2B5EF4-FFF2-40B4-BE49-F238E27FC236}">
                <a16:creationId xmlns:a16="http://schemas.microsoft.com/office/drawing/2014/main" id="{987CCF58-9B83-4A4F-8CA9-3D9C9BB7A287}"/>
              </a:ext>
            </a:extLst>
          </p:cNvPr>
          <p:cNvSpPr>
            <a:spLocks noGrp="1"/>
          </p:cNvSpPr>
          <p:nvPr>
            <p:ph type="sldNum" sz="quarter" idx="12"/>
          </p:nvPr>
        </p:nvSpPr>
        <p:spPr>
          <a:xfrm>
            <a:off x="8332334" y="6356350"/>
            <a:ext cx="1167495" cy="365125"/>
          </a:xfrm>
        </p:spPr>
        <p:txBody>
          <a:bodyPr/>
          <a:lstStyle/>
          <a:p>
            <a:fld id="{294A09A9-5501-47C1-A89A-A340965A2BE2}" type="slidenum">
              <a:rPr lang="en-US" smtClean="0"/>
              <a:pPr/>
              <a:t>36</a:t>
            </a:fld>
            <a:endParaRPr lang="en-US" dirty="0"/>
          </a:p>
        </p:txBody>
      </p:sp>
    </p:spTree>
    <p:extLst>
      <p:ext uri="{BB962C8B-B14F-4D97-AF65-F5344CB8AC3E}">
        <p14:creationId xmlns:p14="http://schemas.microsoft.com/office/powerpoint/2010/main" val="333569028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6F7BB-30A8-4980-AD4A-2FB0B53FA6C9}"/>
              </a:ext>
            </a:extLst>
          </p:cNvPr>
          <p:cNvSpPr>
            <a:spLocks noGrp="1"/>
          </p:cNvSpPr>
          <p:nvPr>
            <p:ph type="title"/>
          </p:nvPr>
        </p:nvSpPr>
        <p:spPr>
          <a:xfrm>
            <a:off x="750430" y="71021"/>
            <a:ext cx="10678142" cy="1635542"/>
          </a:xfrm>
        </p:spPr>
        <p:txBody>
          <a:bodyPr/>
          <a:lstStyle/>
          <a:p>
            <a:r>
              <a:rPr lang="en-US" dirty="0"/>
              <a:t>The full team</a:t>
            </a:r>
          </a:p>
        </p:txBody>
      </p:sp>
      <p:pic>
        <p:nvPicPr>
          <p:cNvPr id="61" name="Picture Placeholder 21" descr="Team member headshot">
            <a:extLst>
              <a:ext uri="{FF2B5EF4-FFF2-40B4-BE49-F238E27FC236}">
                <a16:creationId xmlns:a16="http://schemas.microsoft.com/office/drawing/2014/main" id="{E64AEA23-99EE-8546-A59A-590923ADA6CA}"/>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l="88" r="88"/>
          <a:stretch/>
        </p:blipFill>
        <p:spPr>
          <a:xfrm>
            <a:off x="750429" y="2068734"/>
            <a:ext cx="904987" cy="905641"/>
          </a:xfrm>
        </p:spPr>
      </p:pic>
      <p:sp>
        <p:nvSpPr>
          <p:cNvPr id="7" name="Text Placeholder 6">
            <a:extLst>
              <a:ext uri="{FF2B5EF4-FFF2-40B4-BE49-F238E27FC236}">
                <a16:creationId xmlns:a16="http://schemas.microsoft.com/office/drawing/2014/main" id="{ACC180CB-0C9D-0441-A2D3-F4EDC5DB9741}"/>
              </a:ext>
            </a:extLst>
          </p:cNvPr>
          <p:cNvSpPr>
            <a:spLocks noGrp="1"/>
          </p:cNvSpPr>
          <p:nvPr>
            <p:ph type="body" sz="quarter" idx="17"/>
          </p:nvPr>
        </p:nvSpPr>
        <p:spPr>
          <a:xfrm>
            <a:off x="750430" y="2994545"/>
            <a:ext cx="2663665" cy="347662"/>
          </a:xfrm>
        </p:spPr>
        <p:txBody>
          <a:bodyPr/>
          <a:lstStyle/>
          <a:p>
            <a:r>
              <a:rPr lang="en-US" dirty="0"/>
              <a:t>Takuma Hayashi</a:t>
            </a:r>
          </a:p>
        </p:txBody>
      </p:sp>
      <p:sp>
        <p:nvSpPr>
          <p:cNvPr id="8" name="Text Placeholder 7">
            <a:extLst>
              <a:ext uri="{FF2B5EF4-FFF2-40B4-BE49-F238E27FC236}">
                <a16:creationId xmlns:a16="http://schemas.microsoft.com/office/drawing/2014/main" id="{44627161-B78C-7646-8E85-99BD47FE64E0}"/>
              </a:ext>
            </a:extLst>
          </p:cNvPr>
          <p:cNvSpPr>
            <a:spLocks noGrp="1"/>
          </p:cNvSpPr>
          <p:nvPr>
            <p:ph type="body" sz="quarter" idx="18"/>
          </p:nvPr>
        </p:nvSpPr>
        <p:spPr>
          <a:xfrm>
            <a:off x="750429" y="3379791"/>
            <a:ext cx="2663665" cy="347662"/>
          </a:xfrm>
        </p:spPr>
        <p:txBody>
          <a:bodyPr/>
          <a:lstStyle/>
          <a:p>
            <a:r>
              <a:rPr lang="en-US" dirty="0"/>
              <a:t>President</a:t>
            </a:r>
          </a:p>
        </p:txBody>
      </p:sp>
      <p:pic>
        <p:nvPicPr>
          <p:cNvPr id="62" name="Picture Placeholder 50" descr="Team member headshot">
            <a:extLst>
              <a:ext uri="{FF2B5EF4-FFF2-40B4-BE49-F238E27FC236}">
                <a16:creationId xmlns:a16="http://schemas.microsoft.com/office/drawing/2014/main" id="{C17F05A5-CE13-1545-943B-E3644258662F}"/>
              </a:ext>
            </a:extLst>
          </p:cNvPr>
          <p:cNvPicPr>
            <a:picLocks noGrp="1" noChangeAspect="1"/>
          </p:cNvPicPr>
          <p:nvPr>
            <p:ph type="pic" sz="quarter" idx="28"/>
          </p:nvPr>
        </p:nvPicPr>
        <p:blipFill rotWithShape="1">
          <a:blip r:embed="rId4">
            <a:extLst>
              <a:ext uri="{28A0092B-C50C-407E-A947-70E740481C1C}">
                <a14:useLocalDpi xmlns:a14="http://schemas.microsoft.com/office/drawing/2010/main" val="0"/>
              </a:ext>
            </a:extLst>
          </a:blip>
          <a:srcRect l="14" r="14"/>
          <a:stretch/>
        </p:blipFill>
        <p:spPr>
          <a:xfrm>
            <a:off x="3549397" y="2068734"/>
            <a:ext cx="904987" cy="905641"/>
          </a:xfrm>
        </p:spPr>
      </p:pic>
      <p:sp>
        <p:nvSpPr>
          <p:cNvPr id="12" name="Text Placeholder 11">
            <a:extLst>
              <a:ext uri="{FF2B5EF4-FFF2-40B4-BE49-F238E27FC236}">
                <a16:creationId xmlns:a16="http://schemas.microsoft.com/office/drawing/2014/main" id="{E88BDBE3-DBB3-9040-95AC-86789B700450}"/>
              </a:ext>
            </a:extLst>
          </p:cNvPr>
          <p:cNvSpPr>
            <a:spLocks noGrp="1"/>
          </p:cNvSpPr>
          <p:nvPr>
            <p:ph type="body" sz="quarter" idx="29"/>
          </p:nvPr>
        </p:nvSpPr>
        <p:spPr>
          <a:xfrm>
            <a:off x="3549398" y="2994545"/>
            <a:ext cx="2663665" cy="347662"/>
          </a:xfrm>
        </p:spPr>
        <p:txBody>
          <a:bodyPr/>
          <a:lstStyle/>
          <a:p>
            <a:r>
              <a:rPr lang="en-US" dirty="0"/>
              <a:t>Mirjam Nilsson</a:t>
            </a:r>
          </a:p>
        </p:txBody>
      </p:sp>
      <p:sp>
        <p:nvSpPr>
          <p:cNvPr id="13" name="Text Placeholder 12">
            <a:extLst>
              <a:ext uri="{FF2B5EF4-FFF2-40B4-BE49-F238E27FC236}">
                <a16:creationId xmlns:a16="http://schemas.microsoft.com/office/drawing/2014/main" id="{D0969AD2-8004-9B40-90B0-0EBD95268B5A}"/>
              </a:ext>
            </a:extLst>
          </p:cNvPr>
          <p:cNvSpPr>
            <a:spLocks noGrp="1"/>
          </p:cNvSpPr>
          <p:nvPr>
            <p:ph type="body" sz="quarter" idx="30"/>
          </p:nvPr>
        </p:nvSpPr>
        <p:spPr>
          <a:xfrm>
            <a:off x="3549397" y="3379791"/>
            <a:ext cx="2663665" cy="347662"/>
          </a:xfrm>
        </p:spPr>
        <p:txBody>
          <a:bodyPr/>
          <a:lstStyle/>
          <a:p>
            <a:r>
              <a:rPr lang="en-US" dirty="0"/>
              <a:t>Chief Executive Officer</a:t>
            </a:r>
          </a:p>
        </p:txBody>
      </p:sp>
      <p:pic>
        <p:nvPicPr>
          <p:cNvPr id="63" name="Picture Placeholder 17" descr="Team member headshot">
            <a:extLst>
              <a:ext uri="{FF2B5EF4-FFF2-40B4-BE49-F238E27FC236}">
                <a16:creationId xmlns:a16="http://schemas.microsoft.com/office/drawing/2014/main" id="{F3C0B2AF-2268-AE4E-BACC-9FF64E86564C}"/>
              </a:ext>
            </a:extLst>
          </p:cNvPr>
          <p:cNvPicPr>
            <a:picLocks noGrp="1" noChangeAspect="1"/>
          </p:cNvPicPr>
          <p:nvPr>
            <p:ph type="pic" sz="quarter" idx="31"/>
          </p:nvPr>
        </p:nvPicPr>
        <p:blipFill rotWithShape="1">
          <a:blip r:embed="rId5">
            <a:extLst>
              <a:ext uri="{28A0092B-C50C-407E-A947-70E740481C1C}">
                <a14:useLocalDpi xmlns:a14="http://schemas.microsoft.com/office/drawing/2010/main" val="0"/>
              </a:ext>
            </a:extLst>
          </a:blip>
          <a:srcRect l="88" r="88"/>
          <a:stretch/>
        </p:blipFill>
        <p:spPr>
          <a:xfrm>
            <a:off x="6348367" y="2068734"/>
            <a:ext cx="904987" cy="905641"/>
          </a:xfrm>
        </p:spPr>
      </p:pic>
      <p:sp>
        <p:nvSpPr>
          <p:cNvPr id="15" name="Text Placeholder 14">
            <a:extLst>
              <a:ext uri="{FF2B5EF4-FFF2-40B4-BE49-F238E27FC236}">
                <a16:creationId xmlns:a16="http://schemas.microsoft.com/office/drawing/2014/main" id="{02C30DA5-B4D3-C343-8FEC-D62948BDA920}"/>
              </a:ext>
            </a:extLst>
          </p:cNvPr>
          <p:cNvSpPr>
            <a:spLocks noGrp="1"/>
          </p:cNvSpPr>
          <p:nvPr>
            <p:ph type="body" sz="quarter" idx="32"/>
          </p:nvPr>
        </p:nvSpPr>
        <p:spPr>
          <a:xfrm>
            <a:off x="6348368" y="2994545"/>
            <a:ext cx="2663665" cy="347662"/>
          </a:xfrm>
        </p:spPr>
        <p:txBody>
          <a:bodyPr/>
          <a:lstStyle/>
          <a:p>
            <a:r>
              <a:rPr lang="en-US" dirty="0"/>
              <a:t>Flora Berggren</a:t>
            </a:r>
          </a:p>
        </p:txBody>
      </p:sp>
      <p:sp>
        <p:nvSpPr>
          <p:cNvPr id="16" name="Text Placeholder 15">
            <a:extLst>
              <a:ext uri="{FF2B5EF4-FFF2-40B4-BE49-F238E27FC236}">
                <a16:creationId xmlns:a16="http://schemas.microsoft.com/office/drawing/2014/main" id="{CD202676-78EE-3240-950B-84A1520E27EE}"/>
              </a:ext>
            </a:extLst>
          </p:cNvPr>
          <p:cNvSpPr>
            <a:spLocks noGrp="1"/>
          </p:cNvSpPr>
          <p:nvPr>
            <p:ph type="body" sz="quarter" idx="33"/>
          </p:nvPr>
        </p:nvSpPr>
        <p:spPr>
          <a:xfrm>
            <a:off x="6348367" y="3379791"/>
            <a:ext cx="2663665" cy="347662"/>
          </a:xfrm>
        </p:spPr>
        <p:txBody>
          <a:bodyPr/>
          <a:lstStyle/>
          <a:p>
            <a:r>
              <a:rPr lang="en-US" dirty="0"/>
              <a:t>Chief Operations Manager</a:t>
            </a:r>
          </a:p>
        </p:txBody>
      </p:sp>
      <p:pic>
        <p:nvPicPr>
          <p:cNvPr id="64" name="Picture Placeholder 19" descr="Team member headshot">
            <a:extLst>
              <a:ext uri="{FF2B5EF4-FFF2-40B4-BE49-F238E27FC236}">
                <a16:creationId xmlns:a16="http://schemas.microsoft.com/office/drawing/2014/main" id="{F2FCDCCE-6383-4047-9485-41AA1E24E8E2}"/>
              </a:ext>
            </a:extLst>
          </p:cNvPr>
          <p:cNvPicPr>
            <a:picLocks noGrp="1" noChangeAspect="1"/>
          </p:cNvPicPr>
          <p:nvPr>
            <p:ph type="pic" sz="quarter" idx="34"/>
          </p:nvPr>
        </p:nvPicPr>
        <p:blipFill rotWithShape="1">
          <a:blip r:embed="rId6">
            <a:extLst>
              <a:ext uri="{28A0092B-C50C-407E-A947-70E740481C1C}">
                <a14:useLocalDpi xmlns:a14="http://schemas.microsoft.com/office/drawing/2010/main" val="0"/>
              </a:ext>
            </a:extLst>
          </a:blip>
          <a:srcRect l="14" r="14"/>
          <a:stretch/>
        </p:blipFill>
        <p:spPr>
          <a:xfrm>
            <a:off x="9147335" y="2068734"/>
            <a:ext cx="904987" cy="905641"/>
          </a:xfrm>
        </p:spPr>
      </p:pic>
      <p:sp>
        <p:nvSpPr>
          <p:cNvPr id="18" name="Text Placeholder 17">
            <a:extLst>
              <a:ext uri="{FF2B5EF4-FFF2-40B4-BE49-F238E27FC236}">
                <a16:creationId xmlns:a16="http://schemas.microsoft.com/office/drawing/2014/main" id="{7C503641-A7D5-AD48-A486-CD57C1620326}"/>
              </a:ext>
            </a:extLst>
          </p:cNvPr>
          <p:cNvSpPr>
            <a:spLocks noGrp="1"/>
          </p:cNvSpPr>
          <p:nvPr>
            <p:ph type="body" sz="quarter" idx="35"/>
          </p:nvPr>
        </p:nvSpPr>
        <p:spPr>
          <a:xfrm>
            <a:off x="9147336" y="2994545"/>
            <a:ext cx="2663665" cy="347662"/>
          </a:xfrm>
        </p:spPr>
        <p:txBody>
          <a:bodyPr/>
          <a:lstStyle/>
          <a:p>
            <a:r>
              <a:rPr lang="en-US" dirty="0"/>
              <a:t>Rajesh Santoshi</a:t>
            </a:r>
          </a:p>
        </p:txBody>
      </p:sp>
      <p:sp>
        <p:nvSpPr>
          <p:cNvPr id="19" name="Text Placeholder 18">
            <a:extLst>
              <a:ext uri="{FF2B5EF4-FFF2-40B4-BE49-F238E27FC236}">
                <a16:creationId xmlns:a16="http://schemas.microsoft.com/office/drawing/2014/main" id="{BBEE7C7B-4D43-1342-88B5-B6F833D51AE8}"/>
              </a:ext>
            </a:extLst>
          </p:cNvPr>
          <p:cNvSpPr>
            <a:spLocks noGrp="1"/>
          </p:cNvSpPr>
          <p:nvPr>
            <p:ph type="body" sz="quarter" idx="36"/>
          </p:nvPr>
        </p:nvSpPr>
        <p:spPr>
          <a:xfrm>
            <a:off x="9147335" y="3379791"/>
            <a:ext cx="2663665" cy="347662"/>
          </a:xfrm>
        </p:spPr>
        <p:txBody>
          <a:bodyPr/>
          <a:lstStyle/>
          <a:p>
            <a:r>
              <a:rPr lang="en-US" dirty="0"/>
              <a:t>VP Marketing</a:t>
            </a:r>
          </a:p>
        </p:txBody>
      </p:sp>
      <p:pic>
        <p:nvPicPr>
          <p:cNvPr id="65" name="Picture Placeholder 15" descr="Team member headshot">
            <a:extLst>
              <a:ext uri="{FF2B5EF4-FFF2-40B4-BE49-F238E27FC236}">
                <a16:creationId xmlns:a16="http://schemas.microsoft.com/office/drawing/2014/main" id="{1A89579F-2EA4-E049-9B78-D2237993CDAB}"/>
              </a:ext>
            </a:extLst>
          </p:cNvPr>
          <p:cNvPicPr>
            <a:picLocks noGrp="1" noChangeAspect="1"/>
          </p:cNvPicPr>
          <p:nvPr>
            <p:ph type="pic" sz="quarter" idx="37"/>
          </p:nvPr>
        </p:nvPicPr>
        <p:blipFill rotWithShape="1">
          <a:blip r:embed="rId7">
            <a:extLst>
              <a:ext uri="{28A0092B-C50C-407E-A947-70E740481C1C}">
                <a14:useLocalDpi xmlns:a14="http://schemas.microsoft.com/office/drawing/2010/main" val="0"/>
              </a:ext>
            </a:extLst>
          </a:blip>
          <a:srcRect l="14" r="14"/>
          <a:stretch/>
        </p:blipFill>
        <p:spPr>
          <a:xfrm>
            <a:off x="750429" y="4118551"/>
            <a:ext cx="904987" cy="905641"/>
          </a:xfrm>
        </p:spPr>
      </p:pic>
      <p:sp>
        <p:nvSpPr>
          <p:cNvPr id="21" name="Text Placeholder 20">
            <a:extLst>
              <a:ext uri="{FF2B5EF4-FFF2-40B4-BE49-F238E27FC236}">
                <a16:creationId xmlns:a16="http://schemas.microsoft.com/office/drawing/2014/main" id="{F8C89E42-8364-1040-9DF6-7305561F98D7}"/>
              </a:ext>
            </a:extLst>
          </p:cNvPr>
          <p:cNvSpPr>
            <a:spLocks noGrp="1"/>
          </p:cNvSpPr>
          <p:nvPr>
            <p:ph type="body" sz="quarter" idx="38"/>
          </p:nvPr>
        </p:nvSpPr>
        <p:spPr>
          <a:xfrm>
            <a:off x="750430" y="5044362"/>
            <a:ext cx="2663665" cy="347662"/>
          </a:xfrm>
        </p:spPr>
        <p:txBody>
          <a:bodyPr/>
          <a:lstStyle/>
          <a:p>
            <a:r>
              <a:rPr lang="en-US" dirty="0"/>
              <a:t>Graham Barnes</a:t>
            </a:r>
          </a:p>
        </p:txBody>
      </p:sp>
      <p:sp>
        <p:nvSpPr>
          <p:cNvPr id="22" name="Text Placeholder 21">
            <a:extLst>
              <a:ext uri="{FF2B5EF4-FFF2-40B4-BE49-F238E27FC236}">
                <a16:creationId xmlns:a16="http://schemas.microsoft.com/office/drawing/2014/main" id="{B05EDAD8-33DD-0B49-9FA0-360E67ED9B6A}"/>
              </a:ext>
            </a:extLst>
          </p:cNvPr>
          <p:cNvSpPr>
            <a:spLocks noGrp="1"/>
          </p:cNvSpPr>
          <p:nvPr>
            <p:ph type="body" sz="quarter" idx="39"/>
          </p:nvPr>
        </p:nvSpPr>
        <p:spPr>
          <a:xfrm>
            <a:off x="750429" y="5429608"/>
            <a:ext cx="2663665" cy="347662"/>
          </a:xfrm>
        </p:spPr>
        <p:txBody>
          <a:bodyPr/>
          <a:lstStyle/>
          <a:p>
            <a:r>
              <a:rPr lang="en-US" dirty="0"/>
              <a:t>VP Product</a:t>
            </a:r>
          </a:p>
        </p:txBody>
      </p:sp>
      <p:pic>
        <p:nvPicPr>
          <p:cNvPr id="66" name="Picture Placeholder 48" descr="Team member headshot">
            <a:extLst>
              <a:ext uri="{FF2B5EF4-FFF2-40B4-BE49-F238E27FC236}">
                <a16:creationId xmlns:a16="http://schemas.microsoft.com/office/drawing/2014/main" id="{4E145096-B7BF-9C4C-97FA-308F61FE406A}"/>
              </a:ext>
            </a:extLst>
          </p:cNvPr>
          <p:cNvPicPr>
            <a:picLocks noGrp="1" noChangeAspect="1"/>
          </p:cNvPicPr>
          <p:nvPr>
            <p:ph type="pic" sz="quarter" idx="40"/>
          </p:nvPr>
        </p:nvPicPr>
        <p:blipFill rotWithShape="1">
          <a:blip r:embed="rId8">
            <a:extLst>
              <a:ext uri="{28A0092B-C50C-407E-A947-70E740481C1C}">
                <a14:useLocalDpi xmlns:a14="http://schemas.microsoft.com/office/drawing/2010/main" val="0"/>
              </a:ext>
            </a:extLst>
          </a:blip>
          <a:srcRect l="88" r="88"/>
          <a:stretch/>
        </p:blipFill>
        <p:spPr>
          <a:xfrm>
            <a:off x="3549397" y="4118551"/>
            <a:ext cx="904987" cy="905641"/>
          </a:xfrm>
        </p:spPr>
      </p:pic>
      <p:sp>
        <p:nvSpPr>
          <p:cNvPr id="24" name="Text Placeholder 23">
            <a:extLst>
              <a:ext uri="{FF2B5EF4-FFF2-40B4-BE49-F238E27FC236}">
                <a16:creationId xmlns:a16="http://schemas.microsoft.com/office/drawing/2014/main" id="{9B1711A4-C7D5-8D4D-82CD-4FBE8CC7FFE7}"/>
              </a:ext>
            </a:extLst>
          </p:cNvPr>
          <p:cNvSpPr>
            <a:spLocks noGrp="1"/>
          </p:cNvSpPr>
          <p:nvPr>
            <p:ph type="body" sz="quarter" idx="41"/>
          </p:nvPr>
        </p:nvSpPr>
        <p:spPr>
          <a:xfrm>
            <a:off x="3549398" y="5044362"/>
            <a:ext cx="2663665" cy="347662"/>
          </a:xfrm>
        </p:spPr>
        <p:txBody>
          <a:bodyPr/>
          <a:lstStyle/>
          <a:p>
            <a:r>
              <a:rPr lang="en-US" dirty="0"/>
              <a:t>Rowan Murphy</a:t>
            </a:r>
          </a:p>
        </p:txBody>
      </p:sp>
      <p:sp>
        <p:nvSpPr>
          <p:cNvPr id="25" name="Text Placeholder 24">
            <a:extLst>
              <a:ext uri="{FF2B5EF4-FFF2-40B4-BE49-F238E27FC236}">
                <a16:creationId xmlns:a16="http://schemas.microsoft.com/office/drawing/2014/main" id="{1D585144-668F-6141-B4A4-98C6E14ACA71}"/>
              </a:ext>
            </a:extLst>
          </p:cNvPr>
          <p:cNvSpPr>
            <a:spLocks noGrp="1"/>
          </p:cNvSpPr>
          <p:nvPr>
            <p:ph type="body" sz="quarter" idx="42"/>
          </p:nvPr>
        </p:nvSpPr>
        <p:spPr>
          <a:xfrm>
            <a:off x="3549397" y="5429608"/>
            <a:ext cx="2663665" cy="347662"/>
          </a:xfrm>
        </p:spPr>
        <p:txBody>
          <a:bodyPr/>
          <a:lstStyle/>
          <a:p>
            <a:r>
              <a:rPr lang="en-US" dirty="0"/>
              <a:t>SEO Strategist</a:t>
            </a:r>
          </a:p>
        </p:txBody>
      </p:sp>
      <p:pic>
        <p:nvPicPr>
          <p:cNvPr id="67" name="Picture Placeholder 52" descr="Team member headshot">
            <a:extLst>
              <a:ext uri="{FF2B5EF4-FFF2-40B4-BE49-F238E27FC236}">
                <a16:creationId xmlns:a16="http://schemas.microsoft.com/office/drawing/2014/main" id="{25B94F1A-D947-AF4E-BC9D-9B02C4E4EB30}"/>
              </a:ext>
            </a:extLst>
          </p:cNvPr>
          <p:cNvPicPr>
            <a:picLocks noGrp="1" noChangeAspect="1"/>
          </p:cNvPicPr>
          <p:nvPr>
            <p:ph type="pic" sz="quarter" idx="43"/>
          </p:nvPr>
        </p:nvPicPr>
        <p:blipFill rotWithShape="1">
          <a:blip r:embed="rId9">
            <a:extLst>
              <a:ext uri="{28A0092B-C50C-407E-A947-70E740481C1C}">
                <a14:useLocalDpi xmlns:a14="http://schemas.microsoft.com/office/drawing/2010/main" val="0"/>
              </a:ext>
            </a:extLst>
          </a:blip>
          <a:srcRect l="88" r="88"/>
          <a:stretch/>
        </p:blipFill>
        <p:spPr>
          <a:xfrm>
            <a:off x="6348367" y="4118551"/>
            <a:ext cx="904987" cy="905641"/>
          </a:xfrm>
        </p:spPr>
      </p:pic>
      <p:sp>
        <p:nvSpPr>
          <p:cNvPr id="27" name="Text Placeholder 26">
            <a:extLst>
              <a:ext uri="{FF2B5EF4-FFF2-40B4-BE49-F238E27FC236}">
                <a16:creationId xmlns:a16="http://schemas.microsoft.com/office/drawing/2014/main" id="{C63E461E-3AFB-0843-B481-D906526D48B2}"/>
              </a:ext>
            </a:extLst>
          </p:cNvPr>
          <p:cNvSpPr>
            <a:spLocks noGrp="1"/>
          </p:cNvSpPr>
          <p:nvPr>
            <p:ph type="body" sz="quarter" idx="44"/>
          </p:nvPr>
        </p:nvSpPr>
        <p:spPr>
          <a:xfrm>
            <a:off x="6348368" y="5044362"/>
            <a:ext cx="2663665" cy="347662"/>
          </a:xfrm>
        </p:spPr>
        <p:txBody>
          <a:bodyPr/>
          <a:lstStyle/>
          <a:p>
            <a:r>
              <a:rPr lang="en-US" dirty="0"/>
              <a:t>Elizabeth Moore</a:t>
            </a:r>
          </a:p>
        </p:txBody>
      </p:sp>
      <p:sp>
        <p:nvSpPr>
          <p:cNvPr id="28" name="Text Placeholder 27">
            <a:extLst>
              <a:ext uri="{FF2B5EF4-FFF2-40B4-BE49-F238E27FC236}">
                <a16:creationId xmlns:a16="http://schemas.microsoft.com/office/drawing/2014/main" id="{83F586E4-67FA-B94C-AF67-F2E5E6E54157}"/>
              </a:ext>
            </a:extLst>
          </p:cNvPr>
          <p:cNvSpPr>
            <a:spLocks noGrp="1"/>
          </p:cNvSpPr>
          <p:nvPr>
            <p:ph type="body" sz="quarter" idx="45"/>
          </p:nvPr>
        </p:nvSpPr>
        <p:spPr>
          <a:xfrm>
            <a:off x="6348367" y="5429608"/>
            <a:ext cx="2663665" cy="347662"/>
          </a:xfrm>
        </p:spPr>
        <p:txBody>
          <a:bodyPr/>
          <a:lstStyle/>
          <a:p>
            <a:r>
              <a:rPr lang="en-US" dirty="0"/>
              <a:t>Product Designer</a:t>
            </a:r>
          </a:p>
        </p:txBody>
      </p:sp>
      <p:pic>
        <p:nvPicPr>
          <p:cNvPr id="68" name="Picture Placeholder 54" descr="Team member headshot">
            <a:extLst>
              <a:ext uri="{FF2B5EF4-FFF2-40B4-BE49-F238E27FC236}">
                <a16:creationId xmlns:a16="http://schemas.microsoft.com/office/drawing/2014/main" id="{7E3F00C5-0B4F-FE4F-9561-1EB505B31873}"/>
              </a:ext>
            </a:extLst>
          </p:cNvPr>
          <p:cNvPicPr>
            <a:picLocks noGrp="1" noChangeAspect="1"/>
          </p:cNvPicPr>
          <p:nvPr>
            <p:ph type="pic" sz="quarter" idx="46"/>
          </p:nvPr>
        </p:nvPicPr>
        <p:blipFill rotWithShape="1">
          <a:blip r:embed="rId10">
            <a:extLst>
              <a:ext uri="{28A0092B-C50C-407E-A947-70E740481C1C}">
                <a14:useLocalDpi xmlns:a14="http://schemas.microsoft.com/office/drawing/2010/main" val="0"/>
              </a:ext>
            </a:extLst>
          </a:blip>
          <a:srcRect l="88" r="88"/>
          <a:stretch/>
        </p:blipFill>
        <p:spPr>
          <a:xfrm>
            <a:off x="9147335" y="4118551"/>
            <a:ext cx="904987" cy="905641"/>
          </a:xfrm>
        </p:spPr>
      </p:pic>
      <p:sp>
        <p:nvSpPr>
          <p:cNvPr id="36" name="Text Placeholder 35">
            <a:extLst>
              <a:ext uri="{FF2B5EF4-FFF2-40B4-BE49-F238E27FC236}">
                <a16:creationId xmlns:a16="http://schemas.microsoft.com/office/drawing/2014/main" id="{875B85E2-950C-CB45-A7F7-DE257EA20BB3}"/>
              </a:ext>
            </a:extLst>
          </p:cNvPr>
          <p:cNvSpPr>
            <a:spLocks noGrp="1"/>
          </p:cNvSpPr>
          <p:nvPr>
            <p:ph type="body" sz="quarter" idx="47"/>
          </p:nvPr>
        </p:nvSpPr>
        <p:spPr>
          <a:xfrm>
            <a:off x="9147336" y="5044362"/>
            <a:ext cx="2663665" cy="347662"/>
          </a:xfrm>
        </p:spPr>
        <p:txBody>
          <a:bodyPr/>
          <a:lstStyle/>
          <a:p>
            <a:r>
              <a:rPr lang="en-US" dirty="0"/>
              <a:t>Robin Kline</a:t>
            </a:r>
          </a:p>
        </p:txBody>
      </p:sp>
      <p:sp>
        <p:nvSpPr>
          <p:cNvPr id="37" name="Text Placeholder 36">
            <a:extLst>
              <a:ext uri="{FF2B5EF4-FFF2-40B4-BE49-F238E27FC236}">
                <a16:creationId xmlns:a16="http://schemas.microsoft.com/office/drawing/2014/main" id="{FC8EFF8B-CC40-9646-AAFC-092814DA02AD}"/>
              </a:ext>
            </a:extLst>
          </p:cNvPr>
          <p:cNvSpPr>
            <a:spLocks noGrp="1"/>
          </p:cNvSpPr>
          <p:nvPr>
            <p:ph type="body" sz="quarter" idx="48"/>
          </p:nvPr>
        </p:nvSpPr>
        <p:spPr>
          <a:xfrm>
            <a:off x="9147335" y="5429608"/>
            <a:ext cx="2663665" cy="347662"/>
          </a:xfrm>
        </p:spPr>
        <p:txBody>
          <a:bodyPr/>
          <a:lstStyle/>
          <a:p>
            <a:r>
              <a:rPr lang="en-US" dirty="0"/>
              <a:t>Content Developer</a:t>
            </a:r>
          </a:p>
        </p:txBody>
      </p:sp>
      <p:sp>
        <p:nvSpPr>
          <p:cNvPr id="4" name="Footer Placeholder 3">
            <a:extLst>
              <a:ext uri="{FF2B5EF4-FFF2-40B4-BE49-F238E27FC236}">
                <a16:creationId xmlns:a16="http://schemas.microsoft.com/office/drawing/2014/main" id="{E9CE3E8F-3700-FE42-BA65-89071D20A786}"/>
              </a:ext>
            </a:extLst>
          </p:cNvPr>
          <p:cNvSpPr>
            <a:spLocks noGrp="1"/>
          </p:cNvSpPr>
          <p:nvPr>
            <p:ph type="ftr" sz="quarter" idx="26"/>
          </p:nvPr>
        </p:nvSpPr>
        <p:spPr>
          <a:xfrm>
            <a:off x="4038600" y="6356350"/>
            <a:ext cx="4114800" cy="365125"/>
          </a:xfrm>
        </p:spPr>
        <p:txBody>
          <a:bodyPr/>
          <a:lstStyle/>
          <a:p>
            <a:r>
              <a:rPr lang="en-US" dirty="0"/>
              <a:t>PRESENTATION TITLE</a:t>
            </a:r>
          </a:p>
        </p:txBody>
      </p:sp>
      <p:sp>
        <p:nvSpPr>
          <p:cNvPr id="5" name="Slide Number Placeholder 4">
            <a:extLst>
              <a:ext uri="{FF2B5EF4-FFF2-40B4-BE49-F238E27FC236}">
                <a16:creationId xmlns:a16="http://schemas.microsoft.com/office/drawing/2014/main" id="{352A2850-23AF-A249-8907-5DAF2E2D2269}"/>
              </a:ext>
            </a:extLst>
          </p:cNvPr>
          <p:cNvSpPr>
            <a:spLocks noGrp="1"/>
          </p:cNvSpPr>
          <p:nvPr>
            <p:ph type="sldNum" sz="quarter" idx="27"/>
          </p:nvPr>
        </p:nvSpPr>
        <p:spPr>
          <a:xfrm>
            <a:off x="9067800" y="6356350"/>
            <a:ext cx="2743200" cy="365125"/>
          </a:xfrm>
        </p:spPr>
        <p:txBody>
          <a:bodyPr/>
          <a:lstStyle/>
          <a:p>
            <a:fld id="{294A09A9-5501-47C1-A89A-A340965A2BE2}" type="slidenum">
              <a:rPr lang="en-US" smtClean="0"/>
              <a:pPr/>
              <a:t>37</a:t>
            </a:fld>
            <a:endParaRPr lang="en-US" dirty="0"/>
          </a:p>
        </p:txBody>
      </p:sp>
    </p:spTree>
    <p:extLst>
      <p:ext uri="{BB962C8B-B14F-4D97-AF65-F5344CB8AC3E}">
        <p14:creationId xmlns:p14="http://schemas.microsoft.com/office/powerpoint/2010/main" val="339626675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028B0E6F-20B5-B58A-313C-BDABC1445BC6}"/>
              </a:ext>
            </a:extLst>
          </p:cNvPr>
          <p:cNvSpPr>
            <a:spLocks noGrp="1"/>
          </p:cNvSpPr>
          <p:nvPr>
            <p:ph type="title"/>
          </p:nvPr>
        </p:nvSpPr>
        <p:spPr>
          <a:xfrm>
            <a:off x="1167492" y="136526"/>
            <a:ext cx="9779183" cy="1570038"/>
          </a:xfrm>
        </p:spPr>
        <p:txBody>
          <a:bodyPr/>
          <a:lstStyle/>
          <a:p>
            <a:r>
              <a:rPr lang="en-US" dirty="0"/>
              <a:t>Plan for product launch </a:t>
            </a:r>
          </a:p>
        </p:txBody>
      </p:sp>
      <p:graphicFrame>
        <p:nvGraphicFramePr>
          <p:cNvPr id="6" name="Content Placeholder 3" descr="Timeline Placeholder ">
            <a:extLst>
              <a:ext uri="{FF2B5EF4-FFF2-40B4-BE49-F238E27FC236}">
                <a16:creationId xmlns:a16="http://schemas.microsoft.com/office/drawing/2014/main" id="{7109C1FD-02AF-F888-533F-C28DBD319D4A}"/>
              </a:ext>
            </a:extLst>
          </p:cNvPr>
          <p:cNvGraphicFramePr>
            <a:graphicFrameLocks noGrp="1" noChangeAspect="1"/>
          </p:cNvGraphicFramePr>
          <p:nvPr>
            <p:ph idx="1"/>
            <p:extLst>
              <p:ext uri="{D42A27DB-BD31-4B8C-83A1-F6EECF244321}">
                <p14:modId xmlns:p14="http://schemas.microsoft.com/office/powerpoint/2010/main" val="2121524136"/>
              </p:ext>
            </p:extLst>
          </p:nvPr>
        </p:nvGraphicFramePr>
        <p:xfrm>
          <a:off x="1166813" y="2087563"/>
          <a:ext cx="9780587" cy="38909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5" name="TextBox 14">
            <a:extLst>
              <a:ext uri="{FF2B5EF4-FFF2-40B4-BE49-F238E27FC236}">
                <a16:creationId xmlns:a16="http://schemas.microsoft.com/office/drawing/2014/main" id="{7082BD69-6675-0D85-D7DF-0F421E42A5C0}"/>
              </a:ext>
            </a:extLst>
          </p:cNvPr>
          <p:cNvSpPr txBox="1"/>
          <p:nvPr/>
        </p:nvSpPr>
        <p:spPr>
          <a:xfrm>
            <a:off x="1933081" y="2628921"/>
            <a:ext cx="350196" cy="646331"/>
          </a:xfrm>
          <a:prstGeom prst="rect">
            <a:avLst/>
          </a:prstGeom>
          <a:noFill/>
        </p:spPr>
        <p:txBody>
          <a:bodyPr wrap="square" rtlCol="0">
            <a:spAutoFit/>
          </a:bodyPr>
          <a:lstStyle/>
          <a:p>
            <a:pPr algn="ctr"/>
            <a:r>
              <a:rPr lang="en-US" sz="3600" b="1" dirty="0">
                <a:solidFill>
                  <a:schemeClr val="bg1"/>
                </a:solidFill>
                <a:latin typeface="+mj-lt"/>
              </a:rPr>
              <a:t>1</a:t>
            </a:r>
          </a:p>
        </p:txBody>
      </p:sp>
      <p:sp>
        <p:nvSpPr>
          <p:cNvPr id="16" name="TextBox 15">
            <a:extLst>
              <a:ext uri="{FF2B5EF4-FFF2-40B4-BE49-F238E27FC236}">
                <a16:creationId xmlns:a16="http://schemas.microsoft.com/office/drawing/2014/main" id="{93E5C38B-C6FE-F156-7566-26186A2E54E1}"/>
              </a:ext>
            </a:extLst>
          </p:cNvPr>
          <p:cNvSpPr txBox="1"/>
          <p:nvPr/>
        </p:nvSpPr>
        <p:spPr>
          <a:xfrm>
            <a:off x="3901654" y="2628921"/>
            <a:ext cx="350196" cy="646331"/>
          </a:xfrm>
          <a:prstGeom prst="rect">
            <a:avLst/>
          </a:prstGeom>
          <a:noFill/>
        </p:spPr>
        <p:txBody>
          <a:bodyPr wrap="square" rtlCol="0">
            <a:spAutoFit/>
          </a:bodyPr>
          <a:lstStyle/>
          <a:p>
            <a:pPr algn="ctr"/>
            <a:r>
              <a:rPr lang="en-US" sz="3600" b="1" dirty="0">
                <a:solidFill>
                  <a:schemeClr val="bg1"/>
                </a:solidFill>
                <a:latin typeface="+mj-lt"/>
              </a:rPr>
              <a:t>2</a:t>
            </a:r>
          </a:p>
        </p:txBody>
      </p:sp>
      <p:sp>
        <p:nvSpPr>
          <p:cNvPr id="17" name="TextBox 16">
            <a:extLst>
              <a:ext uri="{FF2B5EF4-FFF2-40B4-BE49-F238E27FC236}">
                <a16:creationId xmlns:a16="http://schemas.microsoft.com/office/drawing/2014/main" id="{2822EF88-B068-E11C-D5FC-B4D02F1051C9}"/>
              </a:ext>
            </a:extLst>
          </p:cNvPr>
          <p:cNvSpPr txBox="1"/>
          <p:nvPr/>
        </p:nvSpPr>
        <p:spPr>
          <a:xfrm>
            <a:off x="5877774" y="2628921"/>
            <a:ext cx="350196" cy="646331"/>
          </a:xfrm>
          <a:prstGeom prst="rect">
            <a:avLst/>
          </a:prstGeom>
          <a:noFill/>
        </p:spPr>
        <p:txBody>
          <a:bodyPr wrap="square" rtlCol="0">
            <a:spAutoFit/>
          </a:bodyPr>
          <a:lstStyle/>
          <a:p>
            <a:pPr algn="ctr"/>
            <a:r>
              <a:rPr lang="en-US" sz="3600" b="1" dirty="0">
                <a:solidFill>
                  <a:schemeClr val="bg1"/>
                </a:solidFill>
                <a:latin typeface="+mj-lt"/>
              </a:rPr>
              <a:t>3</a:t>
            </a:r>
          </a:p>
        </p:txBody>
      </p:sp>
      <p:sp>
        <p:nvSpPr>
          <p:cNvPr id="18" name="TextBox 17">
            <a:extLst>
              <a:ext uri="{FF2B5EF4-FFF2-40B4-BE49-F238E27FC236}">
                <a16:creationId xmlns:a16="http://schemas.microsoft.com/office/drawing/2014/main" id="{A12A0979-0F48-C5F5-31E8-EB11AEC257ED}"/>
              </a:ext>
            </a:extLst>
          </p:cNvPr>
          <p:cNvSpPr txBox="1"/>
          <p:nvPr/>
        </p:nvSpPr>
        <p:spPr>
          <a:xfrm>
            <a:off x="7844750" y="2628921"/>
            <a:ext cx="350196" cy="646331"/>
          </a:xfrm>
          <a:prstGeom prst="rect">
            <a:avLst/>
          </a:prstGeom>
          <a:noFill/>
        </p:spPr>
        <p:txBody>
          <a:bodyPr wrap="square" rtlCol="0">
            <a:spAutoFit/>
          </a:bodyPr>
          <a:lstStyle/>
          <a:p>
            <a:pPr algn="ctr"/>
            <a:r>
              <a:rPr lang="en-US" sz="3600" b="1" dirty="0">
                <a:solidFill>
                  <a:schemeClr val="bg1"/>
                </a:solidFill>
                <a:latin typeface="+mj-lt"/>
              </a:rPr>
              <a:t>4</a:t>
            </a:r>
          </a:p>
        </p:txBody>
      </p:sp>
      <p:sp>
        <p:nvSpPr>
          <p:cNvPr id="19" name="TextBox 18">
            <a:extLst>
              <a:ext uri="{FF2B5EF4-FFF2-40B4-BE49-F238E27FC236}">
                <a16:creationId xmlns:a16="http://schemas.microsoft.com/office/drawing/2014/main" id="{501ABAF5-1FA6-1214-DB20-F0B21DE4A9FE}"/>
              </a:ext>
            </a:extLst>
          </p:cNvPr>
          <p:cNvSpPr txBox="1"/>
          <p:nvPr/>
        </p:nvSpPr>
        <p:spPr>
          <a:xfrm>
            <a:off x="9807953" y="2628921"/>
            <a:ext cx="350196" cy="646331"/>
          </a:xfrm>
          <a:prstGeom prst="rect">
            <a:avLst/>
          </a:prstGeom>
          <a:noFill/>
        </p:spPr>
        <p:txBody>
          <a:bodyPr wrap="square" rtlCol="0">
            <a:spAutoFit/>
          </a:bodyPr>
          <a:lstStyle/>
          <a:p>
            <a:pPr algn="ctr"/>
            <a:r>
              <a:rPr lang="en-US" sz="3600" b="1" dirty="0">
                <a:solidFill>
                  <a:schemeClr val="bg1"/>
                </a:solidFill>
                <a:latin typeface="+mj-lt"/>
              </a:rPr>
              <a:t>5</a:t>
            </a:r>
          </a:p>
        </p:txBody>
      </p:sp>
      <p:sp>
        <p:nvSpPr>
          <p:cNvPr id="4" name="Footer Placeholder 3">
            <a:extLst>
              <a:ext uri="{FF2B5EF4-FFF2-40B4-BE49-F238E27FC236}">
                <a16:creationId xmlns:a16="http://schemas.microsoft.com/office/drawing/2014/main" id="{1072698A-7129-077F-E4DA-FC02A1C91E76}"/>
              </a:ext>
            </a:extLst>
          </p:cNvPr>
          <p:cNvSpPr>
            <a:spLocks noGrp="1"/>
          </p:cNvSpPr>
          <p:nvPr>
            <p:ph type="ftr" sz="quarter" idx="3"/>
          </p:nvPr>
        </p:nvSpPr>
        <p:spPr>
          <a:xfrm>
            <a:off x="4038600" y="6356350"/>
            <a:ext cx="4114800" cy="365125"/>
          </a:xfrm>
        </p:spPr>
        <p:txBody>
          <a:bodyPr/>
          <a:lstStyle/>
          <a:p>
            <a:r>
              <a:rPr lang="en-US" dirty="0"/>
              <a:t>PRESENTATION TITLE</a:t>
            </a:r>
          </a:p>
        </p:txBody>
      </p:sp>
      <p:sp>
        <p:nvSpPr>
          <p:cNvPr id="5" name="Slide Number Placeholder 4">
            <a:extLst>
              <a:ext uri="{FF2B5EF4-FFF2-40B4-BE49-F238E27FC236}">
                <a16:creationId xmlns:a16="http://schemas.microsoft.com/office/drawing/2014/main" id="{3EDF8A4B-3729-1D8D-7B99-74BDAD48CA34}"/>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38</a:t>
            </a:fld>
            <a:endParaRPr lang="en-US" dirty="0"/>
          </a:p>
        </p:txBody>
      </p:sp>
    </p:spTree>
    <p:extLst>
      <p:ext uri="{BB962C8B-B14F-4D97-AF65-F5344CB8AC3E}">
        <p14:creationId xmlns:p14="http://schemas.microsoft.com/office/powerpoint/2010/main" val="41900984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50492-3B05-672A-7080-9A3E030BE2F0}"/>
              </a:ext>
            </a:extLst>
          </p:cNvPr>
          <p:cNvSpPr>
            <a:spLocks noGrp="1"/>
          </p:cNvSpPr>
          <p:nvPr>
            <p:ph type="title"/>
          </p:nvPr>
        </p:nvSpPr>
        <p:spPr>
          <a:xfrm>
            <a:off x="1167492" y="0"/>
            <a:ext cx="9779183" cy="1706563"/>
          </a:xfrm>
        </p:spPr>
        <p:txBody>
          <a:bodyPr/>
          <a:lstStyle/>
          <a:p>
            <a:r>
              <a:rPr lang="en-US" dirty="0"/>
              <a:t>Timeline</a:t>
            </a:r>
          </a:p>
        </p:txBody>
      </p:sp>
      <p:graphicFrame>
        <p:nvGraphicFramePr>
          <p:cNvPr id="8" name="Diagram 2" descr="SmartArt graphic">
            <a:extLst>
              <a:ext uri="{FF2B5EF4-FFF2-40B4-BE49-F238E27FC236}">
                <a16:creationId xmlns:a16="http://schemas.microsoft.com/office/drawing/2014/main" id="{751E22BC-3CFF-9378-9171-998561DDF151}"/>
              </a:ext>
            </a:extLst>
          </p:cNvPr>
          <p:cNvGraphicFramePr>
            <a:graphicFrameLocks noGrp="1"/>
          </p:cNvGraphicFramePr>
          <p:nvPr>
            <p:ph idx="1"/>
            <p:extLst>
              <p:ext uri="{D42A27DB-BD31-4B8C-83A1-F6EECF244321}">
                <p14:modId xmlns:p14="http://schemas.microsoft.com/office/powerpoint/2010/main" val="2829083462"/>
              </p:ext>
            </p:extLst>
          </p:nvPr>
        </p:nvGraphicFramePr>
        <p:xfrm>
          <a:off x="1166813" y="1785938"/>
          <a:ext cx="9780587" cy="42783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Footer Placeholder 3">
            <a:extLst>
              <a:ext uri="{FF2B5EF4-FFF2-40B4-BE49-F238E27FC236}">
                <a16:creationId xmlns:a16="http://schemas.microsoft.com/office/drawing/2014/main" id="{776AFF7A-89C8-6B7C-576A-DD4F84DE398A}"/>
              </a:ext>
            </a:extLst>
          </p:cNvPr>
          <p:cNvSpPr>
            <a:spLocks noGrp="1"/>
          </p:cNvSpPr>
          <p:nvPr>
            <p:ph type="ftr" sz="quarter" idx="3"/>
          </p:nvPr>
        </p:nvSpPr>
        <p:spPr>
          <a:xfrm>
            <a:off x="4038600" y="6356350"/>
            <a:ext cx="4114800" cy="365125"/>
          </a:xfrm>
        </p:spPr>
        <p:txBody>
          <a:bodyPr/>
          <a:lstStyle/>
          <a:p>
            <a:r>
              <a:rPr lang="en-US" dirty="0"/>
              <a:t>PRESENTATION TITLE</a:t>
            </a:r>
          </a:p>
        </p:txBody>
      </p:sp>
      <p:sp>
        <p:nvSpPr>
          <p:cNvPr id="5" name="Slide Number Placeholder 4">
            <a:extLst>
              <a:ext uri="{FF2B5EF4-FFF2-40B4-BE49-F238E27FC236}">
                <a16:creationId xmlns:a16="http://schemas.microsoft.com/office/drawing/2014/main" id="{719448EA-1B39-A47C-870F-4724F7EDC13A}"/>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39</a:t>
            </a:fld>
            <a:endParaRPr lang="en-US" dirty="0"/>
          </a:p>
        </p:txBody>
      </p:sp>
    </p:spTree>
    <p:extLst>
      <p:ext uri="{BB962C8B-B14F-4D97-AF65-F5344CB8AC3E}">
        <p14:creationId xmlns:p14="http://schemas.microsoft.com/office/powerpoint/2010/main" val="4961441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67492" y="136526"/>
            <a:ext cx="9779183" cy="1570038"/>
          </a:xfrm>
        </p:spPr>
        <p:txBody>
          <a:bodyPr/>
          <a:lstStyle/>
          <a:p>
            <a:r>
              <a:rPr lang="en-US" dirty="0"/>
              <a:t>Implementation</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167493" y="2017467"/>
            <a:ext cx="5619806" cy="4081675"/>
          </a:xfrm>
        </p:spPr>
        <p:txBody>
          <a:bodyPr vert="horz" lIns="91440" tIns="45720" rIns="91440" bIns="45720" rtlCol="0" anchor="t">
            <a:normAutofit/>
          </a:bodyPr>
          <a:lstStyle/>
          <a:p>
            <a:r>
              <a:rPr lang="en-US" sz="3600" dirty="0"/>
              <a:t>encoder: multi-head self-attention + fully connection, residual, layer norm</a:t>
            </a:r>
          </a:p>
          <a:p>
            <a:r>
              <a:rPr lang="en-US" sz="3600" dirty="0"/>
              <a:t>decoder: three sub-layers, one performs multi-head attention over the output of encoder</a:t>
            </a:r>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4</a:t>
            </a:fld>
            <a:endParaRPr lang="en-US" dirty="0"/>
          </a:p>
        </p:txBody>
      </p:sp>
      <p:pic>
        <p:nvPicPr>
          <p:cNvPr id="10" name="图片 9">
            <a:extLst>
              <a:ext uri="{FF2B5EF4-FFF2-40B4-BE49-F238E27FC236}">
                <a16:creationId xmlns:a16="http://schemas.microsoft.com/office/drawing/2014/main" id="{9270DD24-10BD-4635-AE51-03DBEC32D34D}"/>
              </a:ext>
            </a:extLst>
          </p:cNvPr>
          <p:cNvPicPr>
            <a:picLocks noChangeAspect="1"/>
          </p:cNvPicPr>
          <p:nvPr/>
        </p:nvPicPr>
        <p:blipFill>
          <a:blip r:embed="rId3"/>
          <a:stretch>
            <a:fillRect/>
          </a:stretch>
        </p:blipFill>
        <p:spPr>
          <a:xfrm>
            <a:off x="6787299" y="737648"/>
            <a:ext cx="4037851" cy="5264870"/>
          </a:xfrm>
          <a:prstGeom prst="rect">
            <a:avLst/>
          </a:prstGeom>
        </p:spPr>
      </p:pic>
    </p:spTree>
    <p:extLst>
      <p:ext uri="{BB962C8B-B14F-4D97-AF65-F5344CB8AC3E}">
        <p14:creationId xmlns:p14="http://schemas.microsoft.com/office/powerpoint/2010/main" val="328046556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1167492" y="136526"/>
            <a:ext cx="9779183" cy="1570038"/>
          </a:xfrm>
        </p:spPr>
        <p:txBody>
          <a:bodyPr/>
          <a:lstStyle/>
          <a:p>
            <a:r>
              <a:rPr lang="en-US" dirty="0"/>
              <a:t>Areas of focus</a:t>
            </a:r>
          </a:p>
        </p:txBody>
      </p:sp>
      <p:sp>
        <p:nvSpPr>
          <p:cNvPr id="3" name="Text Placeholder 2">
            <a:extLst>
              <a:ext uri="{FF2B5EF4-FFF2-40B4-BE49-F238E27FC236}">
                <a16:creationId xmlns:a16="http://schemas.microsoft.com/office/drawing/2014/main" id="{EFB90AB4-D228-4548-B072-726498212362}"/>
              </a:ext>
            </a:extLst>
          </p:cNvPr>
          <p:cNvSpPr>
            <a:spLocks noGrp="1"/>
          </p:cNvSpPr>
          <p:nvPr>
            <p:ph type="body" sz="quarter" idx="13"/>
          </p:nvPr>
        </p:nvSpPr>
        <p:spPr>
          <a:xfrm>
            <a:off x="1166813" y="2023984"/>
            <a:ext cx="4664075" cy="469051"/>
          </a:xfrm>
        </p:spPr>
        <p:txBody>
          <a:bodyPr/>
          <a:lstStyle/>
          <a:p>
            <a:r>
              <a:rPr lang="en-US" dirty="0"/>
              <a:t>B2B market scenarios</a:t>
            </a:r>
          </a:p>
        </p:txBody>
      </p:sp>
      <p:sp>
        <p:nvSpPr>
          <p:cNvPr id="4" name="Content Placeholder 3">
            <a:extLst>
              <a:ext uri="{FF2B5EF4-FFF2-40B4-BE49-F238E27FC236}">
                <a16:creationId xmlns:a16="http://schemas.microsoft.com/office/drawing/2014/main" id="{950677C9-3E42-427F-93B8-526692906471}"/>
              </a:ext>
            </a:extLst>
          </p:cNvPr>
          <p:cNvSpPr>
            <a:spLocks noGrp="1"/>
          </p:cNvSpPr>
          <p:nvPr>
            <p:ph idx="1"/>
          </p:nvPr>
        </p:nvSpPr>
        <p:spPr>
          <a:xfrm>
            <a:off x="1167493" y="2528203"/>
            <a:ext cx="4663440" cy="2828613"/>
          </a:xfrm>
        </p:spPr>
        <p:txBody>
          <a:bodyPr vert="horz" lIns="91440" tIns="45720" rIns="91440" bIns="45720" rtlCol="0" anchor="t">
            <a:normAutofit/>
          </a:bodyPr>
          <a:lstStyle/>
          <a:p>
            <a:r>
              <a:rPr lang="en-US" dirty="0"/>
              <a:t>Develop winning strategies to keep ahead of the competition</a:t>
            </a:r>
          </a:p>
          <a:p>
            <a:r>
              <a:rPr lang="en-US" dirty="0"/>
              <a:t>Capitalize on low-hanging fruit to identify a ballpark value</a:t>
            </a:r>
          </a:p>
          <a:p>
            <a:r>
              <a:rPr lang="en-US" dirty="0"/>
              <a:t>Visualize customer directed convergence</a:t>
            </a:r>
          </a:p>
        </p:txBody>
      </p:sp>
      <p:sp>
        <p:nvSpPr>
          <p:cNvPr id="6" name="Text Placeholder 5">
            <a:extLst>
              <a:ext uri="{FF2B5EF4-FFF2-40B4-BE49-F238E27FC236}">
                <a16:creationId xmlns:a16="http://schemas.microsoft.com/office/drawing/2014/main" id="{F5018B6D-E395-49AD-92AD-AD69E3AB40C3}"/>
              </a:ext>
            </a:extLst>
          </p:cNvPr>
          <p:cNvSpPr>
            <a:spLocks noGrp="1"/>
          </p:cNvSpPr>
          <p:nvPr>
            <p:ph type="body" sz="quarter" idx="14"/>
          </p:nvPr>
        </p:nvSpPr>
        <p:spPr>
          <a:xfrm>
            <a:off x="6283235" y="2023984"/>
            <a:ext cx="4664075" cy="469051"/>
          </a:xfrm>
        </p:spPr>
        <p:txBody>
          <a:bodyPr/>
          <a:lstStyle/>
          <a:p>
            <a:r>
              <a:rPr lang="en-US" dirty="0"/>
              <a:t>Cloud-based opportunities</a:t>
            </a:r>
          </a:p>
        </p:txBody>
      </p:sp>
      <p:sp>
        <p:nvSpPr>
          <p:cNvPr id="5" name="Content Placeholder 4">
            <a:extLst>
              <a:ext uri="{FF2B5EF4-FFF2-40B4-BE49-F238E27FC236}">
                <a16:creationId xmlns:a16="http://schemas.microsoft.com/office/drawing/2014/main" id="{BDB9D020-1E25-453D-83DF-1420ACD3968D}"/>
              </a:ext>
            </a:extLst>
          </p:cNvPr>
          <p:cNvSpPr>
            <a:spLocks noGrp="1"/>
          </p:cNvSpPr>
          <p:nvPr>
            <p:ph idx="10"/>
          </p:nvPr>
        </p:nvSpPr>
        <p:spPr>
          <a:xfrm>
            <a:off x="6283235" y="2528203"/>
            <a:ext cx="4663440" cy="2828613"/>
          </a:xfrm>
        </p:spPr>
        <p:txBody>
          <a:bodyPr vert="horz" lIns="91440" tIns="45720" rIns="91440" bIns="45720" rtlCol="0" anchor="t">
            <a:normAutofit/>
          </a:bodyPr>
          <a:lstStyle/>
          <a:p>
            <a:r>
              <a:rPr lang="en-US" dirty="0"/>
              <a:t>Iterative approaches to corporate strategy</a:t>
            </a:r>
          </a:p>
          <a:p>
            <a:r>
              <a:rPr lang="en-US" dirty="0"/>
              <a:t>Establish a management framework from the inside</a:t>
            </a:r>
          </a:p>
        </p:txBody>
      </p:sp>
      <p:sp>
        <p:nvSpPr>
          <p:cNvPr id="8" name="Footer Placeholder 7">
            <a:extLst>
              <a:ext uri="{FF2B5EF4-FFF2-40B4-BE49-F238E27FC236}">
                <a16:creationId xmlns:a16="http://schemas.microsoft.com/office/drawing/2014/main" id="{0DD1986A-9AF9-5C45-BE85-20D5AA267AE1}"/>
              </a:ext>
            </a:extLst>
          </p:cNvPr>
          <p:cNvSpPr>
            <a:spLocks noGrp="1"/>
          </p:cNvSpPr>
          <p:nvPr>
            <p:ph type="ftr" sz="quarter" idx="3"/>
          </p:nvPr>
        </p:nvSpPr>
        <p:spPr>
          <a:xfrm>
            <a:off x="4038600" y="6356350"/>
            <a:ext cx="4114800" cy="365125"/>
          </a:xfrm>
        </p:spPr>
        <p:txBody>
          <a:bodyPr/>
          <a:lstStyle/>
          <a:p>
            <a:r>
              <a:rPr lang="en-US" dirty="0"/>
              <a:t>PRESENTATION TITLE</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40</a:t>
            </a:fld>
            <a:endParaRPr lang="en-US" dirty="0"/>
          </a:p>
        </p:txBody>
      </p:sp>
    </p:spTree>
    <p:extLst>
      <p:ext uri="{BB962C8B-B14F-4D97-AF65-F5344CB8AC3E}">
        <p14:creationId xmlns:p14="http://schemas.microsoft.com/office/powerpoint/2010/main" val="256311961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191A4-7839-4F63-B17C-7C366C59488C}"/>
              </a:ext>
            </a:extLst>
          </p:cNvPr>
          <p:cNvSpPr>
            <a:spLocks noGrp="1"/>
          </p:cNvSpPr>
          <p:nvPr>
            <p:ph type="title"/>
          </p:nvPr>
        </p:nvSpPr>
        <p:spPr>
          <a:xfrm>
            <a:off x="1167492" y="381000"/>
            <a:ext cx="9779183" cy="1325563"/>
          </a:xfrm>
        </p:spPr>
        <p:txBody>
          <a:bodyPr/>
          <a:lstStyle/>
          <a:p>
            <a:r>
              <a:rPr lang="en-US" dirty="0"/>
              <a:t>How we get there</a:t>
            </a:r>
          </a:p>
        </p:txBody>
      </p:sp>
      <p:sp>
        <p:nvSpPr>
          <p:cNvPr id="9" name="Content Placeholder 8">
            <a:extLst>
              <a:ext uri="{FF2B5EF4-FFF2-40B4-BE49-F238E27FC236}">
                <a16:creationId xmlns:a16="http://schemas.microsoft.com/office/drawing/2014/main" id="{472FA7B1-CD7F-3646-B44C-91A107A0CBEE}"/>
              </a:ext>
            </a:extLst>
          </p:cNvPr>
          <p:cNvSpPr>
            <a:spLocks noGrp="1"/>
          </p:cNvSpPr>
          <p:nvPr>
            <p:ph type="body" sz="quarter" idx="14"/>
          </p:nvPr>
        </p:nvSpPr>
        <p:spPr>
          <a:xfrm>
            <a:off x="1166813" y="2020329"/>
            <a:ext cx="3219450" cy="468933"/>
          </a:xfrm>
        </p:spPr>
        <p:txBody>
          <a:bodyPr/>
          <a:lstStyle/>
          <a:p>
            <a:r>
              <a:rPr lang="en-US" dirty="0"/>
              <a:t>ROI</a:t>
            </a:r>
          </a:p>
        </p:txBody>
      </p:sp>
      <p:sp>
        <p:nvSpPr>
          <p:cNvPr id="4" name="Content Placeholder 3">
            <a:extLst>
              <a:ext uri="{FF2B5EF4-FFF2-40B4-BE49-F238E27FC236}">
                <a16:creationId xmlns:a16="http://schemas.microsoft.com/office/drawing/2014/main" id="{9B9ED227-95A7-4B08-91FE-5E0EF0D41D20}"/>
              </a:ext>
            </a:extLst>
          </p:cNvPr>
          <p:cNvSpPr>
            <a:spLocks noGrp="1"/>
          </p:cNvSpPr>
          <p:nvPr>
            <p:ph idx="1"/>
          </p:nvPr>
        </p:nvSpPr>
        <p:spPr>
          <a:xfrm>
            <a:off x="1167491" y="2526318"/>
            <a:ext cx="3218688" cy="2828613"/>
          </a:xfrm>
        </p:spPr>
        <p:txBody>
          <a:bodyPr vert="horz" lIns="91440" tIns="45720" rIns="91440" bIns="45720" rtlCol="0" anchor="t">
            <a:noAutofit/>
          </a:bodyPr>
          <a:lstStyle/>
          <a:p>
            <a:r>
              <a:rPr lang="en-US" dirty="0"/>
              <a:t>Envision multimedia-based expertise and cross-media growth strategies</a:t>
            </a:r>
          </a:p>
          <a:p>
            <a:r>
              <a:rPr lang="en-US" dirty="0"/>
              <a:t>Visualize quality intellectual capital</a:t>
            </a:r>
          </a:p>
          <a:p>
            <a:r>
              <a:rPr lang="en-US" dirty="0"/>
              <a:t>Engage worldwide methodologies with web-enabled technologies</a:t>
            </a:r>
          </a:p>
          <a:p>
            <a:endParaRPr lang="en-US" dirty="0"/>
          </a:p>
          <a:p>
            <a:endParaRPr lang="en-US" dirty="0"/>
          </a:p>
        </p:txBody>
      </p:sp>
      <p:sp>
        <p:nvSpPr>
          <p:cNvPr id="10" name="Content Placeholder 9">
            <a:extLst>
              <a:ext uri="{FF2B5EF4-FFF2-40B4-BE49-F238E27FC236}">
                <a16:creationId xmlns:a16="http://schemas.microsoft.com/office/drawing/2014/main" id="{585697B7-EBBB-0E4B-AA02-0D3F94821C6E}"/>
              </a:ext>
            </a:extLst>
          </p:cNvPr>
          <p:cNvSpPr>
            <a:spLocks noGrp="1"/>
          </p:cNvSpPr>
          <p:nvPr>
            <p:ph type="body" sz="quarter" idx="15"/>
          </p:nvPr>
        </p:nvSpPr>
        <p:spPr>
          <a:xfrm>
            <a:off x="4683787" y="2020329"/>
            <a:ext cx="3173279" cy="468933"/>
          </a:xfrm>
        </p:spPr>
        <p:txBody>
          <a:bodyPr/>
          <a:lstStyle/>
          <a:p>
            <a:r>
              <a:rPr lang="en-US" dirty="0"/>
              <a:t>Niche Markets</a:t>
            </a:r>
          </a:p>
        </p:txBody>
      </p:sp>
      <p:sp>
        <p:nvSpPr>
          <p:cNvPr id="5" name="Content Placeholder 4">
            <a:extLst>
              <a:ext uri="{FF2B5EF4-FFF2-40B4-BE49-F238E27FC236}">
                <a16:creationId xmlns:a16="http://schemas.microsoft.com/office/drawing/2014/main" id="{9C2ECAAA-1E9C-4845-8EA9-E11A76F08150}"/>
              </a:ext>
            </a:extLst>
          </p:cNvPr>
          <p:cNvSpPr>
            <a:spLocks noGrp="1"/>
          </p:cNvSpPr>
          <p:nvPr>
            <p:ph idx="10"/>
          </p:nvPr>
        </p:nvSpPr>
        <p:spPr>
          <a:xfrm>
            <a:off x="4683787" y="2526318"/>
            <a:ext cx="3173279" cy="2828613"/>
          </a:xfrm>
        </p:spPr>
        <p:txBody>
          <a:bodyPr vert="horz" lIns="91440" tIns="45720" rIns="91440" bIns="45720" rtlCol="0" anchor="t">
            <a:normAutofit/>
          </a:bodyPr>
          <a:lstStyle/>
          <a:p>
            <a:r>
              <a:rPr lang="en-US" dirty="0"/>
              <a:t>Pursue scalable customer service through sustainable strategies</a:t>
            </a:r>
          </a:p>
          <a:p>
            <a:r>
              <a:rPr lang="en-US" dirty="0"/>
              <a:t>Engage top-line web services with cutting-edge deliverables</a:t>
            </a:r>
          </a:p>
          <a:p>
            <a:endParaRPr lang="en-US" dirty="0"/>
          </a:p>
          <a:p>
            <a:endParaRPr lang="en-US" dirty="0"/>
          </a:p>
        </p:txBody>
      </p:sp>
      <p:sp>
        <p:nvSpPr>
          <p:cNvPr id="13" name="Content Placeholder 12">
            <a:extLst>
              <a:ext uri="{FF2B5EF4-FFF2-40B4-BE49-F238E27FC236}">
                <a16:creationId xmlns:a16="http://schemas.microsoft.com/office/drawing/2014/main" id="{EB1FFBC5-1733-5E4A-BF11-2C157D9917CC}"/>
              </a:ext>
            </a:extLst>
          </p:cNvPr>
          <p:cNvSpPr>
            <a:spLocks noGrp="1"/>
          </p:cNvSpPr>
          <p:nvPr>
            <p:ph type="body" sz="quarter" idx="16"/>
          </p:nvPr>
        </p:nvSpPr>
        <p:spPr>
          <a:xfrm>
            <a:off x="8200082" y="2018581"/>
            <a:ext cx="3173279" cy="468933"/>
          </a:xfrm>
        </p:spPr>
        <p:txBody>
          <a:bodyPr/>
          <a:lstStyle/>
          <a:p>
            <a:r>
              <a:rPr lang="en-US" dirty="0"/>
              <a:t>Supply chains</a:t>
            </a:r>
          </a:p>
        </p:txBody>
      </p:sp>
      <p:sp>
        <p:nvSpPr>
          <p:cNvPr id="11" name="Content Placeholder 10">
            <a:extLst>
              <a:ext uri="{FF2B5EF4-FFF2-40B4-BE49-F238E27FC236}">
                <a16:creationId xmlns:a16="http://schemas.microsoft.com/office/drawing/2014/main" id="{48A12450-9474-8A49-BAEB-20C6F51540D5}"/>
              </a:ext>
            </a:extLst>
          </p:cNvPr>
          <p:cNvSpPr>
            <a:spLocks noGrp="1"/>
          </p:cNvSpPr>
          <p:nvPr>
            <p:ph idx="13"/>
          </p:nvPr>
        </p:nvSpPr>
        <p:spPr>
          <a:xfrm>
            <a:off x="8200082" y="2526318"/>
            <a:ext cx="3173279" cy="2828613"/>
          </a:xfrm>
        </p:spPr>
        <p:txBody>
          <a:bodyPr/>
          <a:lstStyle/>
          <a:p>
            <a:r>
              <a:rPr lang="en-US" dirty="0"/>
              <a:t>Cultivate one-to-one customer service with robust ideas</a:t>
            </a:r>
          </a:p>
          <a:p>
            <a:r>
              <a:rPr lang="en-US" dirty="0"/>
              <a:t>Maximize timely deliverables for real-time schemas</a:t>
            </a:r>
          </a:p>
        </p:txBody>
      </p:sp>
      <p:sp>
        <p:nvSpPr>
          <p:cNvPr id="7" name="Footer Placeholder 6">
            <a:extLst>
              <a:ext uri="{FF2B5EF4-FFF2-40B4-BE49-F238E27FC236}">
                <a16:creationId xmlns:a16="http://schemas.microsoft.com/office/drawing/2014/main" id="{B42ACFC2-B54A-8244-B5D9-4B1EC2EED59D}"/>
              </a:ext>
            </a:extLst>
          </p:cNvPr>
          <p:cNvSpPr>
            <a:spLocks noGrp="1"/>
          </p:cNvSpPr>
          <p:nvPr>
            <p:ph type="ftr" sz="quarter" idx="3"/>
          </p:nvPr>
        </p:nvSpPr>
        <p:spPr>
          <a:xfrm>
            <a:off x="4038600" y="6356350"/>
            <a:ext cx="4114800" cy="365125"/>
          </a:xfrm>
        </p:spPr>
        <p:txBody>
          <a:bodyPr/>
          <a:lstStyle/>
          <a:p>
            <a:r>
              <a:rPr lang="en-US" dirty="0"/>
              <a:t>PRESENTATION TITLE</a:t>
            </a:r>
          </a:p>
        </p:txBody>
      </p:sp>
      <p:sp>
        <p:nvSpPr>
          <p:cNvPr id="8" name="Slide Number Placeholder 7">
            <a:extLst>
              <a:ext uri="{FF2B5EF4-FFF2-40B4-BE49-F238E27FC236}">
                <a16:creationId xmlns:a16="http://schemas.microsoft.com/office/drawing/2014/main" id="{B609FC03-B5BE-D846-993A-8E351C9509F3}"/>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41</a:t>
            </a:fld>
            <a:endParaRPr lang="en-US" dirty="0"/>
          </a:p>
        </p:txBody>
      </p:sp>
    </p:spTree>
    <p:extLst>
      <p:ext uri="{BB962C8B-B14F-4D97-AF65-F5344CB8AC3E}">
        <p14:creationId xmlns:p14="http://schemas.microsoft.com/office/powerpoint/2010/main" val="272150859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1A202-23A3-4F3A-AA92-0172C8D2DA06}"/>
              </a:ext>
            </a:extLst>
          </p:cNvPr>
          <p:cNvSpPr>
            <a:spLocks noGrp="1"/>
          </p:cNvSpPr>
          <p:nvPr>
            <p:ph type="title"/>
          </p:nvPr>
        </p:nvSpPr>
        <p:spPr>
          <a:xfrm>
            <a:off x="1167492" y="136526"/>
            <a:ext cx="9779183" cy="1570038"/>
          </a:xfrm>
        </p:spPr>
        <p:txBody>
          <a:bodyPr/>
          <a:lstStyle/>
          <a:p>
            <a:r>
              <a:rPr lang="en-US" dirty="0"/>
              <a:t>Summary </a:t>
            </a:r>
          </a:p>
        </p:txBody>
      </p:sp>
      <p:sp>
        <p:nvSpPr>
          <p:cNvPr id="3" name="Content Placeholder 2">
            <a:extLst>
              <a:ext uri="{FF2B5EF4-FFF2-40B4-BE49-F238E27FC236}">
                <a16:creationId xmlns:a16="http://schemas.microsoft.com/office/drawing/2014/main" id="{7B943E7C-A74D-4CB3-844B-51917C88C95F}"/>
              </a:ext>
            </a:extLst>
          </p:cNvPr>
          <p:cNvSpPr>
            <a:spLocks noGrp="1"/>
          </p:cNvSpPr>
          <p:nvPr>
            <p:ph type="body" idx="1"/>
          </p:nvPr>
        </p:nvSpPr>
        <p:spPr>
          <a:xfrm>
            <a:off x="1167492" y="2653167"/>
            <a:ext cx="9779183" cy="3436483"/>
          </a:xfrm>
        </p:spPr>
        <p:txBody>
          <a:bodyPr vert="horz" lIns="91440" tIns="45720" rIns="91440" bIns="45720" rtlCol="0" anchor="t">
            <a:normAutofit/>
          </a:bodyPr>
          <a:lstStyle/>
          <a:p>
            <a:r>
              <a:rPr lang="en-US" dirty="0"/>
              <a:t>At Contoso, we believe in giving 110%. By using our next-generation data architecture, we help organizations virtually manage agile workflows. We thrive because of our market knowledge and great team behind our product. As our CEO says, "Efficiencies will come from proactively transforming how we do business."</a:t>
            </a:r>
          </a:p>
          <a:p>
            <a:endParaRPr lang="en-US" dirty="0"/>
          </a:p>
        </p:txBody>
      </p:sp>
      <p:sp>
        <p:nvSpPr>
          <p:cNvPr id="5" name="Footer Placeholder 4">
            <a:extLst>
              <a:ext uri="{FF2B5EF4-FFF2-40B4-BE49-F238E27FC236}">
                <a16:creationId xmlns:a16="http://schemas.microsoft.com/office/drawing/2014/main" id="{03FD8152-D9C3-204A-9444-45CD4F180EB4}"/>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B25B7362-01DC-0E4C-9B34-0DF3FD449CAD}"/>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42</a:t>
            </a:fld>
            <a:endParaRPr lang="en-US" dirty="0"/>
          </a:p>
        </p:txBody>
      </p:sp>
    </p:spTree>
    <p:extLst>
      <p:ext uri="{BB962C8B-B14F-4D97-AF65-F5344CB8AC3E}">
        <p14:creationId xmlns:p14="http://schemas.microsoft.com/office/powerpoint/2010/main" val="44507069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AE308-3076-43DB-B834-DA0B0AE19AF9}"/>
              </a:ext>
            </a:extLst>
          </p:cNvPr>
          <p:cNvSpPr>
            <a:spLocks noGrp="1"/>
          </p:cNvSpPr>
          <p:nvPr>
            <p:ph type="ctrTitle"/>
          </p:nvPr>
        </p:nvSpPr>
        <p:spPr>
          <a:xfrm>
            <a:off x="1167494" y="252549"/>
            <a:ext cx="6220278" cy="3257414"/>
          </a:xfrm>
        </p:spPr>
        <p:txBody>
          <a:bodyPr/>
          <a:lstStyle/>
          <a:p>
            <a:r>
              <a:rPr lang="en-US" dirty="0"/>
              <a:t>Thank you</a:t>
            </a:r>
          </a:p>
        </p:txBody>
      </p:sp>
      <p:sp>
        <p:nvSpPr>
          <p:cNvPr id="3" name="Content Placeholder 2">
            <a:extLst>
              <a:ext uri="{FF2B5EF4-FFF2-40B4-BE49-F238E27FC236}">
                <a16:creationId xmlns:a16="http://schemas.microsoft.com/office/drawing/2014/main" id="{BABC2CE0-8806-4B2A-A10A-32984D317434}"/>
              </a:ext>
            </a:extLst>
          </p:cNvPr>
          <p:cNvSpPr>
            <a:spLocks noGrp="1"/>
          </p:cNvSpPr>
          <p:nvPr>
            <p:ph type="subTitle" idx="1"/>
          </p:nvPr>
        </p:nvSpPr>
        <p:spPr>
          <a:xfrm>
            <a:off x="1167493" y="3685939"/>
            <a:ext cx="6220277" cy="2919512"/>
          </a:xfrm>
        </p:spPr>
        <p:txBody>
          <a:bodyPr>
            <a:normAutofit/>
          </a:bodyPr>
          <a:lstStyle/>
          <a:p>
            <a:r>
              <a:rPr lang="en-US" dirty="0"/>
              <a:t>Mirjam Nilsson​</a:t>
            </a:r>
          </a:p>
          <a:p>
            <a:r>
              <a:rPr lang="en-US" dirty="0"/>
              <a:t>mirjam@contoso.com</a:t>
            </a:r>
          </a:p>
          <a:p>
            <a:r>
              <a:rPr lang="en-US" dirty="0"/>
              <a:t>www.contoso.com</a:t>
            </a:r>
          </a:p>
        </p:txBody>
      </p:sp>
    </p:spTree>
    <p:extLst>
      <p:ext uri="{BB962C8B-B14F-4D97-AF65-F5344CB8AC3E}">
        <p14:creationId xmlns:p14="http://schemas.microsoft.com/office/powerpoint/2010/main" val="9261845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67492" y="136526"/>
            <a:ext cx="9779183" cy="1570038"/>
          </a:xfrm>
        </p:spPr>
        <p:txBody>
          <a:bodyPr/>
          <a:lstStyle/>
          <a:p>
            <a:r>
              <a:rPr lang="en-US" dirty="0"/>
              <a:t>Implementation</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167493" y="2017467"/>
            <a:ext cx="10436678" cy="3366815"/>
          </a:xfrm>
        </p:spPr>
        <p:txBody>
          <a:bodyPr vert="horz" lIns="91440" tIns="45720" rIns="91440" bIns="45720" rtlCol="0" anchor="t">
            <a:normAutofit/>
          </a:bodyPr>
          <a:lstStyle/>
          <a:p>
            <a:r>
              <a:rPr lang="en-US" sz="3600" dirty="0"/>
              <a:t>Scaled Dot-Product Attention</a:t>
            </a:r>
          </a:p>
          <a:p>
            <a:r>
              <a:rPr lang="en-US" sz="3600" dirty="0"/>
              <a:t>previous works use additive attention(using a simple feed-forward layer), or simply dot product</a:t>
            </a:r>
          </a:p>
          <a:p>
            <a:r>
              <a:rPr lang="en-US" sz="3600" dirty="0"/>
              <a:t>this: scaling by 1/sqrt(dk) because if dk is too big, the gradient of </a:t>
            </a:r>
            <a:r>
              <a:rPr lang="en-US" sz="3600" dirty="0" err="1"/>
              <a:t>softmax</a:t>
            </a:r>
            <a:r>
              <a:rPr lang="en-US" sz="3600" dirty="0"/>
              <a:t> will be really small</a:t>
            </a:r>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5</a:t>
            </a:fld>
            <a:endParaRPr lang="en-US" dirty="0"/>
          </a:p>
        </p:txBody>
      </p:sp>
    </p:spTree>
    <p:extLst>
      <p:ext uri="{BB962C8B-B14F-4D97-AF65-F5344CB8AC3E}">
        <p14:creationId xmlns:p14="http://schemas.microsoft.com/office/powerpoint/2010/main" val="12515679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67492" y="136526"/>
            <a:ext cx="9779183" cy="1570038"/>
          </a:xfrm>
        </p:spPr>
        <p:txBody>
          <a:bodyPr/>
          <a:lstStyle/>
          <a:p>
            <a:r>
              <a:rPr lang="en-US" dirty="0"/>
              <a:t>Implementation</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167493" y="2017467"/>
            <a:ext cx="10436678" cy="3366815"/>
          </a:xfrm>
        </p:spPr>
        <p:txBody>
          <a:bodyPr vert="horz" lIns="91440" tIns="45720" rIns="91440" bIns="45720" rtlCol="0" anchor="t">
            <a:normAutofit/>
          </a:bodyPr>
          <a:lstStyle/>
          <a:p>
            <a:r>
              <a:rPr lang="en-US" sz="3600" dirty="0"/>
              <a:t>Multi-head attention:</a:t>
            </a:r>
          </a:p>
          <a:p>
            <a:r>
              <a:rPr lang="en-US" sz="3600" dirty="0"/>
              <a:t>Allow the model to jointly attend to information from different representation subspaces at different positions</a:t>
            </a:r>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6</a:t>
            </a:fld>
            <a:endParaRPr lang="en-US" dirty="0"/>
          </a:p>
        </p:txBody>
      </p:sp>
      <p:pic>
        <p:nvPicPr>
          <p:cNvPr id="7" name="图片 6">
            <a:extLst>
              <a:ext uri="{FF2B5EF4-FFF2-40B4-BE49-F238E27FC236}">
                <a16:creationId xmlns:a16="http://schemas.microsoft.com/office/drawing/2014/main" id="{0C8F2FE1-F287-42BF-B470-766587D019CC}"/>
              </a:ext>
            </a:extLst>
          </p:cNvPr>
          <p:cNvPicPr>
            <a:picLocks noChangeAspect="1"/>
          </p:cNvPicPr>
          <p:nvPr/>
        </p:nvPicPr>
        <p:blipFill>
          <a:blip r:embed="rId3"/>
          <a:stretch>
            <a:fillRect/>
          </a:stretch>
        </p:blipFill>
        <p:spPr>
          <a:xfrm>
            <a:off x="1485256" y="4056656"/>
            <a:ext cx="9221487" cy="1638529"/>
          </a:xfrm>
          <a:prstGeom prst="rect">
            <a:avLst/>
          </a:prstGeom>
        </p:spPr>
      </p:pic>
    </p:spTree>
    <p:extLst>
      <p:ext uri="{BB962C8B-B14F-4D97-AF65-F5344CB8AC3E}">
        <p14:creationId xmlns:p14="http://schemas.microsoft.com/office/powerpoint/2010/main" val="22396565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67492" y="136526"/>
            <a:ext cx="9779183" cy="1570038"/>
          </a:xfrm>
        </p:spPr>
        <p:txBody>
          <a:bodyPr/>
          <a:lstStyle/>
          <a:p>
            <a:r>
              <a:rPr lang="en-US" dirty="0"/>
              <a:t>Implementation</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167493" y="2017467"/>
            <a:ext cx="10436678" cy="3366815"/>
          </a:xfrm>
        </p:spPr>
        <p:txBody>
          <a:bodyPr vert="horz" lIns="91440" tIns="45720" rIns="91440" bIns="45720" rtlCol="0" anchor="t">
            <a:normAutofit/>
          </a:bodyPr>
          <a:lstStyle/>
          <a:p>
            <a:r>
              <a:rPr lang="en-US" sz="3600" dirty="0"/>
              <a:t>Multi-head attention:</a:t>
            </a:r>
          </a:p>
          <a:p>
            <a:r>
              <a:rPr lang="en-US" sz="3600" dirty="0"/>
              <a:t>Allow the model to jointly attend to information from different representation subspaces at different positions</a:t>
            </a:r>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7</a:t>
            </a:fld>
            <a:endParaRPr lang="en-US" dirty="0"/>
          </a:p>
        </p:txBody>
      </p:sp>
      <p:pic>
        <p:nvPicPr>
          <p:cNvPr id="7" name="图片 6">
            <a:extLst>
              <a:ext uri="{FF2B5EF4-FFF2-40B4-BE49-F238E27FC236}">
                <a16:creationId xmlns:a16="http://schemas.microsoft.com/office/drawing/2014/main" id="{0C8F2FE1-F287-42BF-B470-766587D019CC}"/>
              </a:ext>
            </a:extLst>
          </p:cNvPr>
          <p:cNvPicPr>
            <a:picLocks noChangeAspect="1"/>
          </p:cNvPicPr>
          <p:nvPr/>
        </p:nvPicPr>
        <p:blipFill>
          <a:blip r:embed="rId3"/>
          <a:stretch>
            <a:fillRect/>
          </a:stretch>
        </p:blipFill>
        <p:spPr>
          <a:xfrm>
            <a:off x="1485256" y="4056656"/>
            <a:ext cx="9221487" cy="1638529"/>
          </a:xfrm>
          <a:prstGeom prst="rect">
            <a:avLst/>
          </a:prstGeom>
        </p:spPr>
      </p:pic>
    </p:spTree>
    <p:extLst>
      <p:ext uri="{BB962C8B-B14F-4D97-AF65-F5344CB8AC3E}">
        <p14:creationId xmlns:p14="http://schemas.microsoft.com/office/powerpoint/2010/main" val="2432092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67492" y="136526"/>
            <a:ext cx="9779183" cy="1570038"/>
          </a:xfrm>
        </p:spPr>
        <p:txBody>
          <a:bodyPr/>
          <a:lstStyle/>
          <a:p>
            <a:r>
              <a:rPr lang="en-US" dirty="0"/>
              <a:t>Implementation</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167493" y="2017467"/>
            <a:ext cx="10436678" cy="3366815"/>
          </a:xfrm>
        </p:spPr>
        <p:txBody>
          <a:bodyPr vert="horz" lIns="91440" tIns="45720" rIns="91440" bIns="45720" rtlCol="0" anchor="t">
            <a:normAutofit/>
          </a:bodyPr>
          <a:lstStyle/>
          <a:p>
            <a:r>
              <a:rPr lang="en-US" sz="3600" dirty="0"/>
              <a:t>Details about attention:</a:t>
            </a:r>
          </a:p>
          <a:p>
            <a:r>
              <a:rPr lang="en-US" sz="3600" dirty="0"/>
              <a:t>In encoder-decoder attention, Q and V are from encoder output, K from decoder output</a:t>
            </a:r>
          </a:p>
          <a:p>
            <a:r>
              <a:rPr lang="en-US" sz="3600" dirty="0"/>
              <a:t>In decoder, add mask to prevent leftward information</a:t>
            </a:r>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8</a:t>
            </a:fld>
            <a:endParaRPr lang="en-US" dirty="0"/>
          </a:p>
        </p:txBody>
      </p:sp>
    </p:spTree>
    <p:extLst>
      <p:ext uri="{BB962C8B-B14F-4D97-AF65-F5344CB8AC3E}">
        <p14:creationId xmlns:p14="http://schemas.microsoft.com/office/powerpoint/2010/main" val="41769387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67492" y="136526"/>
            <a:ext cx="9779183" cy="1570038"/>
          </a:xfrm>
        </p:spPr>
        <p:txBody>
          <a:bodyPr/>
          <a:lstStyle/>
          <a:p>
            <a:r>
              <a:rPr lang="en-US" dirty="0"/>
              <a:t>Implementation</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167493" y="2017467"/>
            <a:ext cx="10436678" cy="3366815"/>
          </a:xfrm>
        </p:spPr>
        <p:txBody>
          <a:bodyPr vert="horz" lIns="91440" tIns="45720" rIns="91440" bIns="45720" rtlCol="0" anchor="t">
            <a:normAutofit/>
          </a:bodyPr>
          <a:lstStyle/>
          <a:p>
            <a:r>
              <a:rPr lang="en-US" sz="3600" dirty="0"/>
              <a:t>Fully connection feed forward</a:t>
            </a:r>
          </a:p>
          <a:p>
            <a:endParaRPr lang="en-US" sz="3600" dirty="0"/>
          </a:p>
          <a:p>
            <a:r>
              <a:rPr lang="en-US" sz="3600" dirty="0"/>
              <a:t>Embeddings: learned embeddings to convert tokens to vectors of dimension </a:t>
            </a:r>
            <a:r>
              <a:rPr lang="en-US" sz="3600" dirty="0" err="1"/>
              <a:t>d_model</a:t>
            </a:r>
            <a:endParaRPr lang="en-US" sz="3600" dirty="0"/>
          </a:p>
          <a:p>
            <a:endParaRPr lang="en-US" sz="3600" dirty="0"/>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9</a:t>
            </a:fld>
            <a:endParaRPr lang="en-US" dirty="0"/>
          </a:p>
        </p:txBody>
      </p:sp>
      <p:pic>
        <p:nvPicPr>
          <p:cNvPr id="4" name="图片 3">
            <a:extLst>
              <a:ext uri="{FF2B5EF4-FFF2-40B4-BE49-F238E27FC236}">
                <a16:creationId xmlns:a16="http://schemas.microsoft.com/office/drawing/2014/main" id="{F6CAB49C-E344-4F2E-8C04-FBE62C05BC77}"/>
              </a:ext>
            </a:extLst>
          </p:cNvPr>
          <p:cNvPicPr>
            <a:picLocks noChangeAspect="1"/>
          </p:cNvPicPr>
          <p:nvPr/>
        </p:nvPicPr>
        <p:blipFill>
          <a:blip r:embed="rId3"/>
          <a:stretch>
            <a:fillRect/>
          </a:stretch>
        </p:blipFill>
        <p:spPr>
          <a:xfrm>
            <a:off x="3502600" y="2540716"/>
            <a:ext cx="5186799" cy="718415"/>
          </a:xfrm>
          <a:prstGeom prst="rect">
            <a:avLst/>
          </a:prstGeom>
        </p:spPr>
      </p:pic>
    </p:spTree>
    <p:extLst>
      <p:ext uri="{BB962C8B-B14F-4D97-AF65-F5344CB8AC3E}">
        <p14:creationId xmlns:p14="http://schemas.microsoft.com/office/powerpoint/2010/main" val="4154538014"/>
      </p:ext>
    </p:extLst>
  </p:cSld>
  <p:clrMapOvr>
    <a:masterClrMapping/>
  </p:clrMapOvr>
</p:sld>
</file>

<file path=ppt/theme/theme1.xml><?xml version="1.0" encoding="utf-8"?>
<a:theme xmlns:a="http://schemas.openxmlformats.org/drawingml/2006/main" name="Custom">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niversal presentation_Win32_SL_v2" id="{1E9E7818-336A-4DB3-9653-43A16EB0A1EB}" vid="{3A0B5E3F-0982-48C9-85EE-FA4C015080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FAC3131-8810-4A91-9F94-92262D4BBD0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A73794D-D7EA-4048-9998-F5D6224939BE}">
  <ds:schemaRefs>
    <ds:schemaRef ds:uri="71af3243-3dd4-4a8d-8c0d-dd76da1f02a5"/>
    <ds:schemaRef ds:uri="http://schemas.microsoft.com/office/2006/documentManagement/types"/>
    <ds:schemaRef ds:uri="http://purl.org/dc/term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 ds:uri="http://schemas.microsoft.com/sharepoint/v3"/>
    <ds:schemaRef ds:uri="http://purl.org/dc/dcmitype/"/>
    <ds:schemaRef ds:uri="230e9df3-be65-4c73-a93b-d1236ebd677e"/>
    <ds:schemaRef ds:uri="16c05727-aa75-4e4a-9b5f-8a80a1165891"/>
    <ds:schemaRef ds:uri="http://purl.org/dc/elements/1.1/"/>
  </ds:schemaRefs>
</ds:datastoreItem>
</file>

<file path=customXml/itemProps3.xml><?xml version="1.0" encoding="utf-8"?>
<ds:datastoreItem xmlns:ds="http://schemas.openxmlformats.org/officeDocument/2006/customXml" ds:itemID="{C18A0498-6641-479D-8115-8BC7C8E6B1B8}">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0</TotalTime>
  <Words>1662</Words>
  <Application>Microsoft Office PowerPoint</Application>
  <PresentationFormat>宽屏</PresentationFormat>
  <Paragraphs>349</Paragraphs>
  <Slides>43</Slides>
  <Notes>38</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43</vt:i4>
      </vt:variant>
    </vt:vector>
  </HeadingPairs>
  <TitlesOfParts>
    <vt:vector size="48" baseType="lpstr">
      <vt:lpstr>Tenorite</vt:lpstr>
      <vt:lpstr>等线</vt:lpstr>
      <vt:lpstr>Arial</vt:lpstr>
      <vt:lpstr>Calibri</vt:lpstr>
      <vt:lpstr>Custom</vt:lpstr>
      <vt:lpstr>Transformer: Attention Is All You Need  </vt:lpstr>
      <vt:lpstr>Introduction</vt:lpstr>
      <vt:lpstr>Introduction</vt:lpstr>
      <vt:lpstr>Implementation</vt:lpstr>
      <vt:lpstr>Implementation</vt:lpstr>
      <vt:lpstr>Implementation</vt:lpstr>
      <vt:lpstr>Implementation</vt:lpstr>
      <vt:lpstr>Implementation</vt:lpstr>
      <vt:lpstr>Implementation</vt:lpstr>
      <vt:lpstr>Implementation</vt:lpstr>
      <vt:lpstr>Implementation</vt:lpstr>
      <vt:lpstr>Implementation</vt:lpstr>
      <vt:lpstr>Results and Discussion</vt:lpstr>
      <vt:lpstr>Results and Discussion</vt:lpstr>
      <vt:lpstr>GPT-1 </vt:lpstr>
      <vt:lpstr>Note</vt:lpstr>
      <vt:lpstr>Note</vt:lpstr>
      <vt:lpstr>Introduction</vt:lpstr>
      <vt:lpstr>Introduction</vt:lpstr>
      <vt:lpstr>Introduction</vt:lpstr>
      <vt:lpstr>Implementation</vt:lpstr>
      <vt:lpstr>Implementation</vt:lpstr>
      <vt:lpstr>Implementation</vt:lpstr>
      <vt:lpstr>Implementation</vt:lpstr>
      <vt:lpstr>Implementation</vt:lpstr>
      <vt:lpstr>Implementation</vt:lpstr>
      <vt:lpstr>Results</vt:lpstr>
      <vt:lpstr>Results</vt:lpstr>
      <vt:lpstr>Results</vt:lpstr>
      <vt:lpstr>BERT </vt:lpstr>
      <vt:lpstr>Introduction</vt:lpstr>
      <vt:lpstr>Introduction</vt:lpstr>
      <vt:lpstr>Primary goals</vt:lpstr>
      <vt:lpstr>Areas of growth</vt:lpstr>
      <vt:lpstr>Business opportunities are like buses. There's always another one coming.</vt:lpstr>
      <vt:lpstr>Meet our team</vt:lpstr>
      <vt:lpstr>The full team</vt:lpstr>
      <vt:lpstr>Plan for product launch </vt:lpstr>
      <vt:lpstr>Timeline</vt:lpstr>
      <vt:lpstr>Areas of focus</vt:lpstr>
      <vt:lpstr>How we get there</vt:lpstr>
      <vt:lpstr>Summary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2023-09-06T14:50:52Z</dcterms:created>
  <dcterms:modified xsi:type="dcterms:W3CDTF">2023-10-19T02:17:15Z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