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2022/7/4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h.rcos.nii.ac.jp/php/login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2022/7/11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3491880" y="6093296"/>
            <a:ext cx="5542384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https://github.com/RCOSDP/IES2022_Week14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Interpretation of simple regression analysis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5800" y="5805264"/>
            <a:ext cx="612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JupyterHub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https://jh.rcos.nii.ac.jp/php/login.php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ICPSR</a:t>
            </a:r>
          </a:p>
          <a:p>
            <a:pPr lvl="2"/>
            <a:r>
              <a:rPr lang="ja-JP" altLang="en-US" dirty="0"/>
              <a:t>世界最大の社会科学データリポジトリ。会員限定、総研大は非会員</a:t>
            </a:r>
            <a:endParaRPr lang="en-US" altLang="ja-JP" dirty="0"/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3983</Words>
  <Application>Microsoft Office PowerPoint</Application>
  <PresentationFormat>画面に合わせる (4:3)</PresentationFormat>
  <Paragraphs>585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Interpretation of simple regression analysis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 誠</cp:lastModifiedBy>
  <cp:revision>214</cp:revision>
  <dcterms:created xsi:type="dcterms:W3CDTF">2011-06-13T05:01:19Z</dcterms:created>
  <dcterms:modified xsi:type="dcterms:W3CDTF">2022-07-04T04:30:41Z</dcterms:modified>
</cp:coreProperties>
</file>