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1A4C8-9520-4BFF-AAE5-76BF8EEB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8B2636-771F-4096-8C3A-54714DDC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B5448-5990-4DBE-A0E3-CEFB5D50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61C47-7E97-4436-A1C6-FCC9B30E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37392-E2FB-44EB-AF78-A597D153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11A9A-D2B3-49E0-A2C7-D62088D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A7FC06-5236-4FE9-9F3A-F01612C6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61C5F-218B-45CB-93B4-DB324B9A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5C5473-1CC0-4224-AF1E-95BE019E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9B3B4-1BE7-429D-9F68-4E95A89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7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99A281-7D21-481F-B4D7-5A21E03C7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F0FF95-C577-4106-A4EF-48A626B6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10EBD-5508-4A9B-A314-29DB3DA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BDD5-BA34-4528-B14C-31E43F17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5DDF3-47C7-43C3-A4D5-FEA21482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66ABB-EBFD-48B0-9FC7-870EF9B4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B95D5-2C4F-4DEC-A70C-8C039702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7CA1D-5349-48A8-962C-D50B1EF9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461606-8355-4516-8FA0-0EF8CDC8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430F2A-B35D-4D98-ABF8-4A6337D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9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F6700-0F86-4259-8175-F5B872AE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93D493-BC3C-4742-AB5D-3502CE8F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915B5A-F18C-4FA8-AC9D-A08459D4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2C9CC-E4BD-438A-A66B-61FD048E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E3BD2-4434-4F3B-A775-CE453F89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7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F4ACF-DA61-4399-86F8-F8A75E66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1D415-6FF8-419E-A030-AE431CB76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186082-643D-4766-B0C4-8927F365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0472AF-E034-4420-96E7-12AB631D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AB75C-D21B-4234-B741-B3B2464A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DD12C-B5D1-4254-A94B-75C4FBA9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4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10658-6E22-4F8C-993F-8BB9948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F664C-B1D7-4630-9BD5-668278AD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B48EC-4190-457C-951D-25DE1A49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85AE97-A063-4F92-8451-4FBC0A3D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EE2A6B9-DBC1-4FB8-A254-ED33E3F06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5BCF4D-8CA9-4DEA-97EC-869B74F9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A4A4F2-13FD-4EB2-AB2A-FDECDF08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16D92-3456-44B2-9832-096F33DD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26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DE374-7F6C-49B7-A554-2F04E57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1BADCD-FD98-40D7-B9C8-31842097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94D7DB-1F57-4F43-B69C-4D1F8769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7EF94-A6ED-4C5D-9AC2-5A53365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8E65A2-1A72-4BD1-B4BA-3F0901A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D9-CD1B-444F-95D9-63256B05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B22AB-23B0-4C1C-8150-EC20B5F0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610A-C288-49BC-807E-E236CC6D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7A05F-5318-4C98-B7C9-F8537E234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C45FDE-40F6-4595-90B7-89F85B8C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6CBA7B-55C4-4BE0-91EE-6E63400F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D8AED-FFE3-4FFE-B970-DD14C4D5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90EC66-69D9-442F-95D8-03560738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7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C2AC6-EFAF-487E-BC85-F55ABD2E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1A4B02-F63F-4D0B-A081-46AA6D60B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74019C-564A-4C35-A830-BC9C8D55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BFBB12-F6A4-4F91-8C44-4008B6C8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91587-D744-4959-9A6D-DA40CD17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35D3B-E5B4-4414-80CB-ECC5B733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8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067FF-1CAE-470D-9051-BFA33967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824DC6-EB3F-4931-9A1F-65327AD6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E2FE4-3DA8-4B66-8B28-5A9FD926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A5324-63E3-4782-990F-E48355CE29D8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41C25-3A73-412A-9193-4893ABC80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28837-7E72-4968-AB19-BE86BFA63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83EA-3377-44A0-BE58-F0951D2B1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8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6B392-0F62-499F-903C-396DA1B08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sample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2B6941-1864-4026-BB12-19379A6FE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9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亀田 秀雄</dc:creator>
  <cp:lastModifiedBy>亀田 秀雄</cp:lastModifiedBy>
  <cp:revision>1</cp:revision>
  <dcterms:created xsi:type="dcterms:W3CDTF">2022-02-09T06:42:40Z</dcterms:created>
  <dcterms:modified xsi:type="dcterms:W3CDTF">2022-02-09T06:42:57Z</dcterms:modified>
</cp:coreProperties>
</file>